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marL="0" algn="l" defTabSz="2191405" rtl="0" eaLnBrk="1" latinLnBrk="0" hangingPunct="1">
      <a:defRPr sz="8600" kern="1200">
        <a:solidFill>
          <a:schemeClr val="tx1"/>
        </a:solidFill>
        <a:latin typeface="+mn-lt"/>
        <a:ea typeface="+mn-ea"/>
        <a:cs typeface="+mn-cs"/>
      </a:defRPr>
    </a:lvl1pPr>
    <a:lvl2pPr marL="2191405" algn="l" defTabSz="2191405" rtl="0" eaLnBrk="1" latinLnBrk="0" hangingPunct="1">
      <a:defRPr sz="8600" kern="1200">
        <a:solidFill>
          <a:schemeClr val="tx1"/>
        </a:solidFill>
        <a:latin typeface="+mn-lt"/>
        <a:ea typeface="+mn-ea"/>
        <a:cs typeface="+mn-cs"/>
      </a:defRPr>
    </a:lvl2pPr>
    <a:lvl3pPr marL="4382811" algn="l" defTabSz="2191405" rtl="0" eaLnBrk="1" latinLnBrk="0" hangingPunct="1">
      <a:defRPr sz="8600" kern="1200">
        <a:solidFill>
          <a:schemeClr val="tx1"/>
        </a:solidFill>
        <a:latin typeface="+mn-lt"/>
        <a:ea typeface="+mn-ea"/>
        <a:cs typeface="+mn-cs"/>
      </a:defRPr>
    </a:lvl3pPr>
    <a:lvl4pPr marL="6574216" algn="l" defTabSz="2191405" rtl="0" eaLnBrk="1" latinLnBrk="0" hangingPunct="1">
      <a:defRPr sz="8600" kern="1200">
        <a:solidFill>
          <a:schemeClr val="tx1"/>
        </a:solidFill>
        <a:latin typeface="+mn-lt"/>
        <a:ea typeface="+mn-ea"/>
        <a:cs typeface="+mn-cs"/>
      </a:defRPr>
    </a:lvl4pPr>
    <a:lvl5pPr marL="8765621" algn="l" defTabSz="2191405" rtl="0" eaLnBrk="1" latinLnBrk="0" hangingPunct="1">
      <a:defRPr sz="8600" kern="1200">
        <a:solidFill>
          <a:schemeClr val="tx1"/>
        </a:solidFill>
        <a:latin typeface="+mn-lt"/>
        <a:ea typeface="+mn-ea"/>
        <a:cs typeface="+mn-cs"/>
      </a:defRPr>
    </a:lvl5pPr>
    <a:lvl6pPr marL="10957027" algn="l" defTabSz="2191405" rtl="0" eaLnBrk="1" latinLnBrk="0" hangingPunct="1">
      <a:defRPr sz="8600" kern="1200">
        <a:solidFill>
          <a:schemeClr val="tx1"/>
        </a:solidFill>
        <a:latin typeface="+mn-lt"/>
        <a:ea typeface="+mn-ea"/>
        <a:cs typeface="+mn-cs"/>
      </a:defRPr>
    </a:lvl6pPr>
    <a:lvl7pPr marL="13148432" algn="l" defTabSz="2191405" rtl="0" eaLnBrk="1" latinLnBrk="0" hangingPunct="1">
      <a:defRPr sz="8600" kern="1200">
        <a:solidFill>
          <a:schemeClr val="tx1"/>
        </a:solidFill>
        <a:latin typeface="+mn-lt"/>
        <a:ea typeface="+mn-ea"/>
        <a:cs typeface="+mn-cs"/>
      </a:defRPr>
    </a:lvl7pPr>
    <a:lvl8pPr marL="15339837" algn="l" defTabSz="2191405" rtl="0" eaLnBrk="1" latinLnBrk="0" hangingPunct="1">
      <a:defRPr sz="8600" kern="1200">
        <a:solidFill>
          <a:schemeClr val="tx1"/>
        </a:solidFill>
        <a:latin typeface="+mn-lt"/>
        <a:ea typeface="+mn-ea"/>
        <a:cs typeface="+mn-cs"/>
      </a:defRPr>
    </a:lvl8pPr>
    <a:lvl9pPr marL="17531243" algn="l" defTabSz="2191405"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36">
          <p15:clr>
            <a:srgbClr val="A4A3A4"/>
          </p15:clr>
        </p15:guide>
        <p15:guide id="2" orient="horz" pos="281">
          <p15:clr>
            <a:srgbClr val="A4A3A4"/>
          </p15:clr>
        </p15:guide>
        <p15:guide id="3" pos="27370">
          <p15:clr>
            <a:srgbClr val="A4A3A4"/>
          </p15:clr>
        </p15:guide>
        <p15:guide id="4" pos="280">
          <p15:clr>
            <a:srgbClr val="A4A3A4"/>
          </p15:clr>
        </p15:guide>
        <p15:guide id="5" pos="7046">
          <p15:clr>
            <a:srgbClr val="A4A3A4"/>
          </p15:clr>
        </p15:guide>
        <p15:guide id="6" pos="20608">
          <p15:clr>
            <a:srgbClr val="A4A3A4"/>
          </p15:clr>
        </p15:guide>
        <p15:guide id="7" pos="7449">
          <p15:clr>
            <a:srgbClr val="A4A3A4"/>
          </p15:clr>
        </p15:guide>
        <p15:guide id="8" pos="2020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87A1"/>
    <a:srgbClr val="F37321"/>
    <a:srgbClr val="4A6A7E"/>
    <a:srgbClr val="828E1B"/>
    <a:srgbClr val="D7452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33" autoAdjust="0"/>
    <p:restoredTop sz="94677" autoAdjust="0"/>
  </p:normalViewPr>
  <p:slideViewPr>
    <p:cSldViewPr snapToGrid="0" snapToObjects="1">
      <p:cViewPr>
        <p:scale>
          <a:sx n="33" d="100"/>
          <a:sy n="33" d="100"/>
        </p:scale>
        <p:origin x="456" y="-664"/>
      </p:cViewPr>
      <p:guideLst>
        <p:guide orient="horz" pos="20436"/>
        <p:guide orient="horz" pos="281"/>
        <p:guide pos="27370"/>
        <p:guide pos="280"/>
        <p:guide pos="7046"/>
        <p:guide pos="20608"/>
        <p:guide pos="7449"/>
        <p:guide pos="2020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95F848-6DDA-9042-95D4-0071278BB24B}" type="datetimeFigureOut">
              <a:rPr lang="en-US" smtClean="0"/>
              <a:t>3/16/17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9ECB87-BC75-5243-A71C-D7645131CF71}" type="slidenum">
              <a:rPr lang="en-US" smtClean="0"/>
              <a:t>‹#›</a:t>
            </a:fld>
            <a:endParaRPr lang="en-US"/>
          </a:p>
        </p:txBody>
      </p:sp>
    </p:spTree>
    <p:extLst>
      <p:ext uri="{BB962C8B-B14F-4D97-AF65-F5344CB8AC3E}">
        <p14:creationId xmlns:p14="http://schemas.microsoft.com/office/powerpoint/2010/main" val="223914218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tri-fold</a:t>
            </a:r>
            <a:r>
              <a:rPr lang="en-US" baseline="0" dirty="0" smtClean="0"/>
              <a:t> mounting at SMS – make sure no text or image is in-between</a:t>
            </a:r>
            <a:r>
              <a:rPr lang="en-US" dirty="0" smtClean="0"/>
              <a:t> the two vertical guide</a:t>
            </a:r>
            <a:r>
              <a:rPr lang="en-US" baseline="0" dirty="0" smtClean="0"/>
              <a:t> lines; this space will be cut away. </a:t>
            </a:r>
            <a:r>
              <a:rPr lang="en-US" baseline="0" smtClean="0"/>
              <a:t>To view the vertical guide lines: Select “View” from the main menu, select “Guides” from the pull down menu, and lastly select “Static Guides”.</a:t>
            </a:r>
            <a:endParaRPr lang="en-US"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a:p>
            <a:endParaRPr lang="en-US" dirty="0"/>
          </a:p>
        </p:txBody>
      </p:sp>
      <p:sp>
        <p:nvSpPr>
          <p:cNvPr id="4" name="Slide Number Placeholder 3"/>
          <p:cNvSpPr>
            <a:spLocks noGrp="1"/>
          </p:cNvSpPr>
          <p:nvPr>
            <p:ph type="sldNum" sz="quarter" idx="10"/>
          </p:nvPr>
        </p:nvSpPr>
        <p:spPr/>
        <p:txBody>
          <a:bodyPr/>
          <a:lstStyle/>
          <a:p>
            <a:fld id="{9B9ECB87-BC75-5243-A71C-D7645131CF71}" type="slidenum">
              <a:rPr lang="en-US" smtClean="0"/>
              <a:t>1</a:t>
            </a:fld>
            <a:endParaRPr lang="en-US"/>
          </a:p>
        </p:txBody>
      </p:sp>
    </p:spTree>
    <p:extLst>
      <p:ext uri="{BB962C8B-B14F-4D97-AF65-F5344CB8AC3E}">
        <p14:creationId xmlns:p14="http://schemas.microsoft.com/office/powerpoint/2010/main" val="2110037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32715200" y="465976"/>
            <a:ext cx="10718798" cy="3201525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userDrawn="1"/>
        </p:nvCxnSpPr>
        <p:spPr>
          <a:xfrm>
            <a:off x="33104663" y="761998"/>
            <a:ext cx="0" cy="31423211"/>
          </a:xfrm>
          <a:prstGeom prst="line">
            <a:avLst/>
          </a:prstGeom>
          <a:ln w="12700" cmpd="sng">
            <a:solidFill>
              <a:schemeClr val="bg1"/>
            </a:solidFill>
            <a:prstDash val="dash"/>
          </a:ln>
        </p:spPr>
        <p:style>
          <a:lnRef idx="2">
            <a:schemeClr val="accent1"/>
          </a:lnRef>
          <a:fillRef idx="0">
            <a:schemeClr val="accent1"/>
          </a:fillRef>
          <a:effectRef idx="1">
            <a:schemeClr val="accent1"/>
          </a:effectRef>
          <a:fontRef idx="minor">
            <a:schemeClr val="tx1"/>
          </a:fontRef>
        </p:style>
      </p:cxnSp>
      <p:sp>
        <p:nvSpPr>
          <p:cNvPr id="9" name="Rectangle 8"/>
          <p:cNvSpPr/>
          <p:nvPr userDrawn="1"/>
        </p:nvSpPr>
        <p:spPr>
          <a:xfrm>
            <a:off x="457200" y="451572"/>
            <a:ext cx="10737850" cy="3201525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userDrawn="1"/>
        </p:nvSpPr>
        <p:spPr>
          <a:xfrm>
            <a:off x="444500" y="451574"/>
            <a:ext cx="723900" cy="1523999"/>
          </a:xfrm>
          <a:prstGeom prst="rect">
            <a:avLst/>
          </a:prstGeom>
          <a:solidFill>
            <a:srgbClr val="F373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userDrawn="1"/>
        </p:nvSpPr>
        <p:spPr>
          <a:xfrm>
            <a:off x="33000758" y="451574"/>
            <a:ext cx="10449117" cy="1524000"/>
          </a:xfrm>
          <a:prstGeom prst="rect">
            <a:avLst/>
          </a:prstGeom>
          <a:solidFill>
            <a:srgbClr val="F373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userDrawn="1"/>
        </p:nvSpPr>
        <p:spPr>
          <a:xfrm>
            <a:off x="10774364" y="451574"/>
            <a:ext cx="31504234" cy="15240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userDrawn="1"/>
        </p:nvSpPr>
        <p:spPr>
          <a:xfrm>
            <a:off x="1168400" y="451574"/>
            <a:ext cx="10026650" cy="152400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userDrawn="1"/>
        </p:nvSpPr>
        <p:spPr>
          <a:xfrm>
            <a:off x="1955176" y="766000"/>
            <a:ext cx="8825537" cy="707886"/>
          </a:xfrm>
          <a:prstGeom prst="rect">
            <a:avLst/>
          </a:prstGeom>
          <a:noFill/>
        </p:spPr>
        <p:txBody>
          <a:bodyPr wrap="square" rtlCol="0" anchor="t" anchorCtr="0">
            <a:spAutoFit/>
          </a:bodyPr>
          <a:lstStyle/>
          <a:p>
            <a:pPr>
              <a:spcAft>
                <a:spcPts val="1800"/>
              </a:spcAft>
            </a:pPr>
            <a:r>
              <a:rPr lang="en-US" sz="4000" b="1" dirty="0" smtClean="0">
                <a:solidFill>
                  <a:schemeClr val="bg1"/>
                </a:solidFill>
              </a:rPr>
              <a:t>COLLEGE OF ENGINEERING</a:t>
            </a:r>
            <a:endParaRPr lang="en-US" sz="4000" dirty="0" smtClean="0">
              <a:solidFill>
                <a:schemeClr val="bg1"/>
              </a:solidFill>
            </a:endParaRPr>
          </a:p>
        </p:txBody>
      </p:sp>
      <p:sp>
        <p:nvSpPr>
          <p:cNvPr id="22" name="Rectangle 21"/>
          <p:cNvSpPr/>
          <p:nvPr userDrawn="1"/>
        </p:nvSpPr>
        <p:spPr>
          <a:xfrm>
            <a:off x="12638460" y="451574"/>
            <a:ext cx="1551675" cy="1524000"/>
          </a:xfrm>
          <a:prstGeom prst="rect">
            <a:avLst/>
          </a:prstGeom>
          <a:solidFill>
            <a:srgbClr val="5D87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userDrawn="1"/>
        </p:nvSpPr>
        <p:spPr>
          <a:xfrm>
            <a:off x="12208934" y="451574"/>
            <a:ext cx="429525" cy="1523999"/>
          </a:xfrm>
          <a:prstGeom prst="rect">
            <a:avLst/>
          </a:prstGeom>
          <a:solidFill>
            <a:srgbClr val="F373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userDrawn="1"/>
        </p:nvSpPr>
        <p:spPr>
          <a:xfrm>
            <a:off x="15181888" y="766000"/>
            <a:ext cx="16238992" cy="707886"/>
          </a:xfrm>
          <a:prstGeom prst="rect">
            <a:avLst/>
          </a:prstGeom>
          <a:noFill/>
        </p:spPr>
        <p:txBody>
          <a:bodyPr wrap="square" rtlCol="0" anchor="t" anchorCtr="0">
            <a:spAutoFit/>
          </a:bodyPr>
          <a:lstStyle/>
          <a:p>
            <a:pPr algn="r">
              <a:spcAft>
                <a:spcPts val="1800"/>
              </a:spcAft>
            </a:pPr>
            <a:r>
              <a:rPr lang="en-US" sz="4000" b="1" dirty="0" smtClean="0">
                <a:latin typeface="Georgia"/>
                <a:cs typeface="Georgia"/>
              </a:rPr>
              <a:t>Electrical Engineering &amp; Computer Science</a:t>
            </a:r>
            <a:endParaRPr lang="en-US" sz="4000" b="1" dirty="0">
              <a:latin typeface="Georgia"/>
              <a:cs typeface="Georgia"/>
            </a:endParaRPr>
          </a:p>
        </p:txBody>
      </p:sp>
      <p:sp>
        <p:nvSpPr>
          <p:cNvPr id="31" name="Rectangle 30"/>
          <p:cNvSpPr/>
          <p:nvPr userDrawn="1"/>
        </p:nvSpPr>
        <p:spPr>
          <a:xfrm>
            <a:off x="33070796" y="451574"/>
            <a:ext cx="9475175" cy="1524000"/>
          </a:xfrm>
          <a:prstGeom prst="rect">
            <a:avLst/>
          </a:prstGeom>
          <a:solidFill>
            <a:srgbClr val="5D87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userDrawn="1"/>
        </p:nvSpPr>
        <p:spPr>
          <a:xfrm>
            <a:off x="32721016" y="451572"/>
            <a:ext cx="383647" cy="1524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expo_poster-ta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474399" y="28421061"/>
            <a:ext cx="6975476" cy="2581337"/>
          </a:xfrm>
          <a:prstGeom prst="rect">
            <a:avLst/>
          </a:prstGeom>
        </p:spPr>
      </p:pic>
    </p:spTree>
    <p:extLst>
      <p:ext uri="{BB962C8B-B14F-4D97-AF65-F5344CB8AC3E}">
        <p14:creationId xmlns:p14="http://schemas.microsoft.com/office/powerpoint/2010/main" val="300076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B6BD69-149A-CD41-9E7C-E241C9398BA0}" type="datetimeFigureOut">
              <a:rPr lang="en-US" smtClean="0"/>
              <a:t>3/16/17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415238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361905" y="6324600"/>
            <a:ext cx="47282097" cy="1348206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507982" y="6324600"/>
            <a:ext cx="141122400" cy="134820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B6BD69-149A-CD41-9E7C-E241C9398BA0}" type="datetimeFigureOut">
              <a:rPr lang="en-US" smtClean="0"/>
              <a:t>3/16/17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150387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B6BD69-149A-CD41-9E7C-E241C9398BA0}" type="datetimeFigureOut">
              <a:rPr lang="en-US" smtClean="0"/>
              <a:t>3/16/17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554847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2"/>
            <a:ext cx="37307520" cy="6537960"/>
          </a:xfr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3" y="13952225"/>
            <a:ext cx="37307520" cy="7200898"/>
          </a:xfrm>
        </p:spPr>
        <p:txBody>
          <a:bodyPr anchor="b"/>
          <a:lstStyle>
            <a:lvl1pPr marL="0" indent="0">
              <a:buNone/>
              <a:defRPr sz="9600">
                <a:solidFill>
                  <a:schemeClr val="tx1">
                    <a:tint val="75000"/>
                  </a:schemeClr>
                </a:solidFill>
              </a:defRPr>
            </a:lvl1pPr>
            <a:lvl2pPr marL="2191405" indent="0">
              <a:buNone/>
              <a:defRPr sz="8600">
                <a:solidFill>
                  <a:schemeClr val="tx1">
                    <a:tint val="75000"/>
                  </a:schemeClr>
                </a:solidFill>
              </a:defRPr>
            </a:lvl2pPr>
            <a:lvl3pPr marL="4382811" indent="0">
              <a:buNone/>
              <a:defRPr sz="7700">
                <a:solidFill>
                  <a:schemeClr val="tx1">
                    <a:tint val="75000"/>
                  </a:schemeClr>
                </a:solidFill>
              </a:defRPr>
            </a:lvl3pPr>
            <a:lvl4pPr marL="6574216" indent="0">
              <a:buNone/>
              <a:defRPr sz="6700">
                <a:solidFill>
                  <a:schemeClr val="tx1">
                    <a:tint val="75000"/>
                  </a:schemeClr>
                </a:solidFill>
              </a:defRPr>
            </a:lvl4pPr>
            <a:lvl5pPr marL="8765621" indent="0">
              <a:buNone/>
              <a:defRPr sz="6700">
                <a:solidFill>
                  <a:schemeClr val="tx1">
                    <a:tint val="75000"/>
                  </a:schemeClr>
                </a:solidFill>
              </a:defRPr>
            </a:lvl5pPr>
            <a:lvl6pPr marL="10957027" indent="0">
              <a:buNone/>
              <a:defRPr sz="6700">
                <a:solidFill>
                  <a:schemeClr val="tx1">
                    <a:tint val="75000"/>
                  </a:schemeClr>
                </a:solidFill>
              </a:defRPr>
            </a:lvl6pPr>
            <a:lvl7pPr marL="13148432" indent="0">
              <a:buNone/>
              <a:defRPr sz="6700">
                <a:solidFill>
                  <a:schemeClr val="tx1">
                    <a:tint val="75000"/>
                  </a:schemeClr>
                </a:solidFill>
              </a:defRPr>
            </a:lvl7pPr>
            <a:lvl8pPr marL="15339837" indent="0">
              <a:buNone/>
              <a:defRPr sz="6700">
                <a:solidFill>
                  <a:schemeClr val="tx1">
                    <a:tint val="75000"/>
                  </a:schemeClr>
                </a:solidFill>
              </a:defRPr>
            </a:lvl8pPr>
            <a:lvl9pPr marL="17531243"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B6BD69-149A-CD41-9E7C-E241C9398BA0}" type="datetimeFigureOut">
              <a:rPr lang="en-US" smtClean="0"/>
              <a:t>3/16/17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3970169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507984" y="36865560"/>
            <a:ext cx="94198440"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05437943" y="36865560"/>
            <a:ext cx="94206057"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6B6BD69-149A-CD41-9E7C-E241C9398BA0}" type="datetimeFigureOut">
              <a:rPr lang="en-US" smtClean="0"/>
              <a:t>3/16/17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486378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1" y="1318262"/>
            <a:ext cx="39502080" cy="5486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0" y="7368542"/>
            <a:ext cx="19392903" cy="3070858"/>
          </a:xfrm>
        </p:spPr>
        <p:txBody>
          <a:bodyPr anchor="b"/>
          <a:lstStyle>
            <a:lvl1pPr marL="0" indent="0">
              <a:buNone/>
              <a:defRPr sz="11500" b="1"/>
            </a:lvl1pPr>
            <a:lvl2pPr marL="2191405" indent="0">
              <a:buNone/>
              <a:defRPr sz="9600" b="1"/>
            </a:lvl2pPr>
            <a:lvl3pPr marL="4382811" indent="0">
              <a:buNone/>
              <a:defRPr sz="8600" b="1"/>
            </a:lvl3pPr>
            <a:lvl4pPr marL="6574216" indent="0">
              <a:buNone/>
              <a:defRPr sz="7700" b="1"/>
            </a:lvl4pPr>
            <a:lvl5pPr marL="8765621" indent="0">
              <a:buNone/>
              <a:defRPr sz="7700" b="1"/>
            </a:lvl5pPr>
            <a:lvl6pPr marL="10957027" indent="0">
              <a:buNone/>
              <a:defRPr sz="7700" b="1"/>
            </a:lvl6pPr>
            <a:lvl7pPr marL="13148432" indent="0">
              <a:buNone/>
              <a:defRPr sz="7700" b="1"/>
            </a:lvl7pPr>
            <a:lvl8pPr marL="15339837" indent="0">
              <a:buNone/>
              <a:defRPr sz="7700" b="1"/>
            </a:lvl8pPr>
            <a:lvl9pPr marL="17531243"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0" y="10439400"/>
            <a:ext cx="19392903"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3" y="7368542"/>
            <a:ext cx="19400520" cy="3070858"/>
          </a:xfrm>
        </p:spPr>
        <p:txBody>
          <a:bodyPr anchor="b"/>
          <a:lstStyle>
            <a:lvl1pPr marL="0" indent="0">
              <a:buNone/>
              <a:defRPr sz="11500" b="1"/>
            </a:lvl1pPr>
            <a:lvl2pPr marL="2191405" indent="0">
              <a:buNone/>
              <a:defRPr sz="9600" b="1"/>
            </a:lvl2pPr>
            <a:lvl3pPr marL="4382811" indent="0">
              <a:buNone/>
              <a:defRPr sz="8600" b="1"/>
            </a:lvl3pPr>
            <a:lvl4pPr marL="6574216" indent="0">
              <a:buNone/>
              <a:defRPr sz="7700" b="1"/>
            </a:lvl4pPr>
            <a:lvl5pPr marL="8765621" indent="0">
              <a:buNone/>
              <a:defRPr sz="7700" b="1"/>
            </a:lvl5pPr>
            <a:lvl6pPr marL="10957027" indent="0">
              <a:buNone/>
              <a:defRPr sz="7700" b="1"/>
            </a:lvl6pPr>
            <a:lvl7pPr marL="13148432" indent="0">
              <a:buNone/>
              <a:defRPr sz="7700" b="1"/>
            </a:lvl7pPr>
            <a:lvl8pPr marL="15339837" indent="0">
              <a:buNone/>
              <a:defRPr sz="7700" b="1"/>
            </a:lvl8pPr>
            <a:lvl9pPr marL="17531243"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3" y="10439400"/>
            <a:ext cx="1940052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6B6BD69-149A-CD41-9E7C-E241C9398BA0}" type="datetimeFigureOut">
              <a:rPr lang="en-US" smtClean="0"/>
              <a:t>3/16/17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1142534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6B6BD69-149A-CD41-9E7C-E241C9398BA0}" type="datetimeFigureOut">
              <a:rPr lang="en-US" smtClean="0"/>
              <a:t>3/16/17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379133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B6BD69-149A-CD41-9E7C-E241C9398BA0}" type="datetimeFigureOut">
              <a:rPr lang="en-US" smtClean="0"/>
              <a:t>3/16/17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1564554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0" y="1310643"/>
            <a:ext cx="24536400" cy="28094942"/>
          </a:xfrm>
        </p:spPr>
        <p:txBody>
          <a:bodyPr/>
          <a:lstStyle>
            <a:lvl1pPr>
              <a:defRPr sz="153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2" cy="22517102"/>
          </a:xfrm>
        </p:spPr>
        <p:txBody>
          <a:bodyPr/>
          <a:lstStyle>
            <a:lvl1pPr marL="0" indent="0">
              <a:buNone/>
              <a:defRPr sz="6700"/>
            </a:lvl1pPr>
            <a:lvl2pPr marL="2191405" indent="0">
              <a:buNone/>
              <a:defRPr sz="5800"/>
            </a:lvl2pPr>
            <a:lvl3pPr marL="4382811" indent="0">
              <a:buNone/>
              <a:defRPr sz="4800"/>
            </a:lvl3pPr>
            <a:lvl4pPr marL="6574216" indent="0">
              <a:buNone/>
              <a:defRPr sz="4300"/>
            </a:lvl4pPr>
            <a:lvl5pPr marL="8765621" indent="0">
              <a:buNone/>
              <a:defRPr sz="4300"/>
            </a:lvl5pPr>
            <a:lvl6pPr marL="10957027" indent="0">
              <a:buNone/>
              <a:defRPr sz="4300"/>
            </a:lvl6pPr>
            <a:lvl7pPr marL="13148432" indent="0">
              <a:buNone/>
              <a:defRPr sz="4300"/>
            </a:lvl7pPr>
            <a:lvl8pPr marL="15339837" indent="0">
              <a:buNone/>
              <a:defRPr sz="4300"/>
            </a:lvl8pPr>
            <a:lvl9pPr marL="17531243"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B6BD69-149A-CD41-9E7C-E241C9398BA0}" type="datetimeFigureOut">
              <a:rPr lang="en-US" smtClean="0"/>
              <a:t>3/16/17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077349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2" y="2941320"/>
            <a:ext cx="26334720" cy="19751040"/>
          </a:xfrm>
        </p:spPr>
        <p:txBody>
          <a:bodyPr/>
          <a:lstStyle>
            <a:lvl1pPr marL="0" indent="0">
              <a:buNone/>
              <a:defRPr sz="15300"/>
            </a:lvl1pPr>
            <a:lvl2pPr marL="2191405" indent="0">
              <a:buNone/>
              <a:defRPr sz="13400"/>
            </a:lvl2pPr>
            <a:lvl3pPr marL="4382811" indent="0">
              <a:buNone/>
              <a:defRPr sz="11500"/>
            </a:lvl3pPr>
            <a:lvl4pPr marL="6574216" indent="0">
              <a:buNone/>
              <a:defRPr sz="9600"/>
            </a:lvl4pPr>
            <a:lvl5pPr marL="8765621" indent="0">
              <a:buNone/>
              <a:defRPr sz="9600"/>
            </a:lvl5pPr>
            <a:lvl6pPr marL="10957027" indent="0">
              <a:buNone/>
              <a:defRPr sz="9600"/>
            </a:lvl6pPr>
            <a:lvl7pPr marL="13148432" indent="0">
              <a:buNone/>
              <a:defRPr sz="9600"/>
            </a:lvl7pPr>
            <a:lvl8pPr marL="15339837" indent="0">
              <a:buNone/>
              <a:defRPr sz="9600"/>
            </a:lvl8pPr>
            <a:lvl9pPr marL="17531243" indent="0">
              <a:buNone/>
              <a:defRPr sz="9600"/>
            </a:lvl9pPr>
          </a:lstStyle>
          <a:p>
            <a:r>
              <a:rPr lang="en-US" smtClean="0"/>
              <a:t>Click icon to add picture</a:t>
            </a:r>
            <a:endParaRPr lang="en-US"/>
          </a:p>
        </p:txBody>
      </p:sp>
      <p:sp>
        <p:nvSpPr>
          <p:cNvPr id="4" name="Text Placeholder 3"/>
          <p:cNvSpPr>
            <a:spLocks noGrp="1"/>
          </p:cNvSpPr>
          <p:nvPr>
            <p:ph type="body" sz="half" idx="2"/>
          </p:nvPr>
        </p:nvSpPr>
        <p:spPr>
          <a:xfrm>
            <a:off x="8602982" y="25763222"/>
            <a:ext cx="26334720" cy="3863338"/>
          </a:xfrm>
        </p:spPr>
        <p:txBody>
          <a:bodyPr/>
          <a:lstStyle>
            <a:lvl1pPr marL="0" indent="0">
              <a:buNone/>
              <a:defRPr sz="6700"/>
            </a:lvl1pPr>
            <a:lvl2pPr marL="2191405" indent="0">
              <a:buNone/>
              <a:defRPr sz="5800"/>
            </a:lvl2pPr>
            <a:lvl3pPr marL="4382811" indent="0">
              <a:buNone/>
              <a:defRPr sz="4800"/>
            </a:lvl3pPr>
            <a:lvl4pPr marL="6574216" indent="0">
              <a:buNone/>
              <a:defRPr sz="4300"/>
            </a:lvl4pPr>
            <a:lvl5pPr marL="8765621" indent="0">
              <a:buNone/>
              <a:defRPr sz="4300"/>
            </a:lvl5pPr>
            <a:lvl6pPr marL="10957027" indent="0">
              <a:buNone/>
              <a:defRPr sz="4300"/>
            </a:lvl6pPr>
            <a:lvl7pPr marL="13148432" indent="0">
              <a:buNone/>
              <a:defRPr sz="4300"/>
            </a:lvl7pPr>
            <a:lvl8pPr marL="15339837" indent="0">
              <a:buNone/>
              <a:defRPr sz="4300"/>
            </a:lvl8pPr>
            <a:lvl9pPr marL="17531243"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B6BD69-149A-CD41-9E7C-E241C9398BA0}" type="datetimeFigureOut">
              <a:rPr lang="en-US" smtClean="0"/>
              <a:t>3/16/17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345955287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1" y="1318262"/>
            <a:ext cx="39502080" cy="5486400"/>
          </a:xfrm>
          <a:prstGeom prst="rect">
            <a:avLst/>
          </a:prstGeom>
        </p:spPr>
        <p:txBody>
          <a:bodyPr vert="horz" lIns="438281" tIns="219141" rIns="438281" bIns="21914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194561" y="7680963"/>
            <a:ext cx="39502080" cy="21724622"/>
          </a:xfrm>
          <a:prstGeom prst="rect">
            <a:avLst/>
          </a:prstGeom>
        </p:spPr>
        <p:txBody>
          <a:bodyPr vert="horz" lIns="438281" tIns="219141" rIns="438281" bIns="21914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281" tIns="219141" rIns="438281" bIns="219141" rtlCol="0" anchor="ctr"/>
          <a:lstStyle>
            <a:lvl1pPr algn="l">
              <a:defRPr sz="5800">
                <a:solidFill>
                  <a:schemeClr val="tx1">
                    <a:tint val="75000"/>
                  </a:schemeClr>
                </a:solidFill>
              </a:defRPr>
            </a:lvl1pPr>
          </a:lstStyle>
          <a:p>
            <a:fld id="{56B6BD69-149A-CD41-9E7C-E241C9398BA0}" type="datetimeFigureOut">
              <a:rPr lang="en-US" smtClean="0"/>
              <a:t>3/16/17</a:t>
            </a:fld>
            <a:endParaRPr lang="en-US"/>
          </a:p>
        </p:txBody>
      </p:sp>
      <p:sp>
        <p:nvSpPr>
          <p:cNvPr id="5" name="Footer Placeholder 4"/>
          <p:cNvSpPr>
            <a:spLocks noGrp="1"/>
          </p:cNvSpPr>
          <p:nvPr>
            <p:ph type="ftr" sz="quarter" idx="3"/>
          </p:nvPr>
        </p:nvSpPr>
        <p:spPr>
          <a:xfrm>
            <a:off x="14996161" y="30510482"/>
            <a:ext cx="13898880" cy="1752600"/>
          </a:xfrm>
          <a:prstGeom prst="rect">
            <a:avLst/>
          </a:prstGeom>
        </p:spPr>
        <p:txBody>
          <a:bodyPr vert="horz" lIns="438281" tIns="219141" rIns="438281" bIns="219141" rtlCol="0" anchor="ctr"/>
          <a:lstStyle>
            <a:lvl1pPr algn="ctr">
              <a:defRPr sz="5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1" y="30510482"/>
            <a:ext cx="10241280" cy="1752600"/>
          </a:xfrm>
          <a:prstGeom prst="rect">
            <a:avLst/>
          </a:prstGeom>
        </p:spPr>
        <p:txBody>
          <a:bodyPr vert="horz" lIns="438281" tIns="219141" rIns="438281" bIns="219141" rtlCol="0" anchor="ctr"/>
          <a:lstStyle>
            <a:lvl1pPr algn="r">
              <a:defRPr sz="5800">
                <a:solidFill>
                  <a:schemeClr val="tx1">
                    <a:tint val="75000"/>
                  </a:schemeClr>
                </a:solidFill>
              </a:defRPr>
            </a:lvl1pPr>
          </a:lstStyle>
          <a:p>
            <a:fld id="{99F395D9-8F50-C84B-A57E-3B815FE84F5D}" type="slidenum">
              <a:rPr lang="en-US" smtClean="0"/>
              <a:t>‹#›</a:t>
            </a:fld>
            <a:endParaRPr lang="en-US"/>
          </a:p>
        </p:txBody>
      </p:sp>
    </p:spTree>
    <p:extLst>
      <p:ext uri="{BB962C8B-B14F-4D97-AF65-F5344CB8AC3E}">
        <p14:creationId xmlns:p14="http://schemas.microsoft.com/office/powerpoint/2010/main" val="33154569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91405" rtl="0" eaLnBrk="1" latinLnBrk="0" hangingPunct="1">
        <a:spcBef>
          <a:spcPct val="0"/>
        </a:spcBef>
        <a:buNone/>
        <a:defRPr sz="21100" kern="1200">
          <a:solidFill>
            <a:schemeClr val="tx1"/>
          </a:solidFill>
          <a:latin typeface="+mj-lt"/>
          <a:ea typeface="+mj-ea"/>
          <a:cs typeface="+mj-cs"/>
        </a:defRPr>
      </a:lvl1pPr>
    </p:titleStyle>
    <p:bodyStyle>
      <a:lvl1pPr marL="1643554" indent="-1643554" algn="l" defTabSz="2191405" rtl="0" eaLnBrk="1" latinLnBrk="0" hangingPunct="1">
        <a:spcBef>
          <a:spcPct val="20000"/>
        </a:spcBef>
        <a:buFont typeface="Arial"/>
        <a:buChar char="•"/>
        <a:defRPr sz="15300" kern="1200">
          <a:solidFill>
            <a:schemeClr val="tx1"/>
          </a:solidFill>
          <a:latin typeface="+mn-lt"/>
          <a:ea typeface="+mn-ea"/>
          <a:cs typeface="+mn-cs"/>
        </a:defRPr>
      </a:lvl1pPr>
      <a:lvl2pPr marL="3561034" indent="-1369628" algn="l" defTabSz="2191405" rtl="0" eaLnBrk="1" latinLnBrk="0" hangingPunct="1">
        <a:spcBef>
          <a:spcPct val="20000"/>
        </a:spcBef>
        <a:buFont typeface="Arial"/>
        <a:buChar char="–"/>
        <a:defRPr sz="13400" kern="1200">
          <a:solidFill>
            <a:schemeClr val="tx1"/>
          </a:solidFill>
          <a:latin typeface="+mn-lt"/>
          <a:ea typeface="+mn-ea"/>
          <a:cs typeface="+mn-cs"/>
        </a:defRPr>
      </a:lvl2pPr>
      <a:lvl3pPr marL="5478513" indent="-1095703" algn="l" defTabSz="2191405" rtl="0" eaLnBrk="1" latinLnBrk="0" hangingPunct="1">
        <a:spcBef>
          <a:spcPct val="20000"/>
        </a:spcBef>
        <a:buFont typeface="Arial"/>
        <a:buChar char="•"/>
        <a:defRPr sz="11500" kern="1200">
          <a:solidFill>
            <a:schemeClr val="tx1"/>
          </a:solidFill>
          <a:latin typeface="+mn-lt"/>
          <a:ea typeface="+mn-ea"/>
          <a:cs typeface="+mn-cs"/>
        </a:defRPr>
      </a:lvl3pPr>
      <a:lvl4pPr marL="7669919" indent="-1095703" algn="l" defTabSz="2191405" rtl="0" eaLnBrk="1" latinLnBrk="0" hangingPunct="1">
        <a:spcBef>
          <a:spcPct val="20000"/>
        </a:spcBef>
        <a:buFont typeface="Arial"/>
        <a:buChar char="–"/>
        <a:defRPr sz="9600" kern="1200">
          <a:solidFill>
            <a:schemeClr val="tx1"/>
          </a:solidFill>
          <a:latin typeface="+mn-lt"/>
          <a:ea typeface="+mn-ea"/>
          <a:cs typeface="+mn-cs"/>
        </a:defRPr>
      </a:lvl4pPr>
      <a:lvl5pPr marL="9861324" indent="-1095703" algn="l" defTabSz="2191405" rtl="0" eaLnBrk="1" latinLnBrk="0" hangingPunct="1">
        <a:spcBef>
          <a:spcPct val="20000"/>
        </a:spcBef>
        <a:buFont typeface="Arial"/>
        <a:buChar char="»"/>
        <a:defRPr sz="9600" kern="1200">
          <a:solidFill>
            <a:schemeClr val="tx1"/>
          </a:solidFill>
          <a:latin typeface="+mn-lt"/>
          <a:ea typeface="+mn-ea"/>
          <a:cs typeface="+mn-cs"/>
        </a:defRPr>
      </a:lvl5pPr>
      <a:lvl6pPr marL="12052729" indent="-1095703" algn="l" defTabSz="2191405" rtl="0" eaLnBrk="1" latinLnBrk="0" hangingPunct="1">
        <a:spcBef>
          <a:spcPct val="20000"/>
        </a:spcBef>
        <a:buFont typeface="Arial"/>
        <a:buChar char="•"/>
        <a:defRPr sz="9600" kern="1200">
          <a:solidFill>
            <a:schemeClr val="tx1"/>
          </a:solidFill>
          <a:latin typeface="+mn-lt"/>
          <a:ea typeface="+mn-ea"/>
          <a:cs typeface="+mn-cs"/>
        </a:defRPr>
      </a:lvl6pPr>
      <a:lvl7pPr marL="14244135" indent="-1095703" algn="l" defTabSz="2191405" rtl="0" eaLnBrk="1" latinLnBrk="0" hangingPunct="1">
        <a:spcBef>
          <a:spcPct val="20000"/>
        </a:spcBef>
        <a:buFont typeface="Arial"/>
        <a:buChar char="•"/>
        <a:defRPr sz="9600" kern="1200">
          <a:solidFill>
            <a:schemeClr val="tx1"/>
          </a:solidFill>
          <a:latin typeface="+mn-lt"/>
          <a:ea typeface="+mn-ea"/>
          <a:cs typeface="+mn-cs"/>
        </a:defRPr>
      </a:lvl7pPr>
      <a:lvl8pPr marL="16435540" indent="-1095703" algn="l" defTabSz="2191405" rtl="0" eaLnBrk="1" latinLnBrk="0" hangingPunct="1">
        <a:spcBef>
          <a:spcPct val="20000"/>
        </a:spcBef>
        <a:buFont typeface="Arial"/>
        <a:buChar char="•"/>
        <a:defRPr sz="9600" kern="1200">
          <a:solidFill>
            <a:schemeClr val="tx1"/>
          </a:solidFill>
          <a:latin typeface="+mn-lt"/>
          <a:ea typeface="+mn-ea"/>
          <a:cs typeface="+mn-cs"/>
        </a:defRPr>
      </a:lvl8pPr>
      <a:lvl9pPr marL="18626945" indent="-1095703" algn="l" defTabSz="2191405"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1405" rtl="0" eaLnBrk="1" latinLnBrk="0" hangingPunct="1">
        <a:defRPr sz="8600" kern="1200">
          <a:solidFill>
            <a:schemeClr val="tx1"/>
          </a:solidFill>
          <a:latin typeface="+mn-lt"/>
          <a:ea typeface="+mn-ea"/>
          <a:cs typeface="+mn-cs"/>
        </a:defRPr>
      </a:lvl1pPr>
      <a:lvl2pPr marL="2191405" algn="l" defTabSz="2191405" rtl="0" eaLnBrk="1" latinLnBrk="0" hangingPunct="1">
        <a:defRPr sz="8600" kern="1200">
          <a:solidFill>
            <a:schemeClr val="tx1"/>
          </a:solidFill>
          <a:latin typeface="+mn-lt"/>
          <a:ea typeface="+mn-ea"/>
          <a:cs typeface="+mn-cs"/>
        </a:defRPr>
      </a:lvl2pPr>
      <a:lvl3pPr marL="4382811" algn="l" defTabSz="2191405" rtl="0" eaLnBrk="1" latinLnBrk="0" hangingPunct="1">
        <a:defRPr sz="8600" kern="1200">
          <a:solidFill>
            <a:schemeClr val="tx1"/>
          </a:solidFill>
          <a:latin typeface="+mn-lt"/>
          <a:ea typeface="+mn-ea"/>
          <a:cs typeface="+mn-cs"/>
        </a:defRPr>
      </a:lvl3pPr>
      <a:lvl4pPr marL="6574216" algn="l" defTabSz="2191405" rtl="0" eaLnBrk="1" latinLnBrk="0" hangingPunct="1">
        <a:defRPr sz="8600" kern="1200">
          <a:solidFill>
            <a:schemeClr val="tx1"/>
          </a:solidFill>
          <a:latin typeface="+mn-lt"/>
          <a:ea typeface="+mn-ea"/>
          <a:cs typeface="+mn-cs"/>
        </a:defRPr>
      </a:lvl4pPr>
      <a:lvl5pPr marL="8765621" algn="l" defTabSz="2191405" rtl="0" eaLnBrk="1" latinLnBrk="0" hangingPunct="1">
        <a:defRPr sz="8600" kern="1200">
          <a:solidFill>
            <a:schemeClr val="tx1"/>
          </a:solidFill>
          <a:latin typeface="+mn-lt"/>
          <a:ea typeface="+mn-ea"/>
          <a:cs typeface="+mn-cs"/>
        </a:defRPr>
      </a:lvl5pPr>
      <a:lvl6pPr marL="10957027" algn="l" defTabSz="2191405" rtl="0" eaLnBrk="1" latinLnBrk="0" hangingPunct="1">
        <a:defRPr sz="8600" kern="1200">
          <a:solidFill>
            <a:schemeClr val="tx1"/>
          </a:solidFill>
          <a:latin typeface="+mn-lt"/>
          <a:ea typeface="+mn-ea"/>
          <a:cs typeface="+mn-cs"/>
        </a:defRPr>
      </a:lvl6pPr>
      <a:lvl7pPr marL="13148432" algn="l" defTabSz="2191405" rtl="0" eaLnBrk="1" latinLnBrk="0" hangingPunct="1">
        <a:defRPr sz="8600" kern="1200">
          <a:solidFill>
            <a:schemeClr val="tx1"/>
          </a:solidFill>
          <a:latin typeface="+mn-lt"/>
          <a:ea typeface="+mn-ea"/>
          <a:cs typeface="+mn-cs"/>
        </a:defRPr>
      </a:lvl7pPr>
      <a:lvl8pPr marL="15339837" algn="l" defTabSz="2191405" rtl="0" eaLnBrk="1" latinLnBrk="0" hangingPunct="1">
        <a:defRPr sz="8600" kern="1200">
          <a:solidFill>
            <a:schemeClr val="tx1"/>
          </a:solidFill>
          <a:latin typeface="+mn-lt"/>
          <a:ea typeface="+mn-ea"/>
          <a:cs typeface="+mn-cs"/>
        </a:defRPr>
      </a:lvl8pPr>
      <a:lvl9pPr marL="17531243" algn="l" defTabSz="2191405"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5" Type="http://schemas.openxmlformats.org/officeDocument/2006/relationships/image" Target="../media/image4.tiff"/><Relationship Id="rId6" Type="http://schemas.openxmlformats.org/officeDocument/2006/relationships/image" Target="../media/image5.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2469125" y="2483718"/>
            <a:ext cx="18951755" cy="1365892"/>
          </a:xfrm>
        </p:spPr>
        <p:txBody>
          <a:bodyPr lIns="0" tIns="0" rIns="0" bIns="0">
            <a:noAutofit/>
          </a:bodyPr>
          <a:lstStyle/>
          <a:p>
            <a:pPr algn="l"/>
            <a:r>
              <a:rPr lang="en-US" sz="8000" b="1" cap="all" dirty="0" smtClean="0"/>
              <a:t>Calvary Chapel </a:t>
            </a:r>
            <a:r>
              <a:rPr lang="en-US" sz="8000" b="1" cap="all" dirty="0" smtClean="0"/>
              <a:t>Corvallis </a:t>
            </a:r>
            <a:endParaRPr lang="en-US" sz="8000" b="1" cap="all" dirty="0"/>
          </a:p>
        </p:txBody>
      </p:sp>
      <p:sp>
        <p:nvSpPr>
          <p:cNvPr id="3" name="Subtitle 2"/>
          <p:cNvSpPr>
            <a:spLocks noGrp="1"/>
          </p:cNvSpPr>
          <p:nvPr>
            <p:ph type="subTitle" idx="4294967295"/>
          </p:nvPr>
        </p:nvSpPr>
        <p:spPr>
          <a:xfrm>
            <a:off x="12469125" y="3849610"/>
            <a:ext cx="18951755" cy="1991672"/>
          </a:xfrm>
        </p:spPr>
        <p:txBody>
          <a:bodyPr lIns="0" tIns="0" rIns="0" bIns="0">
            <a:normAutofit/>
          </a:bodyPr>
          <a:lstStyle/>
          <a:p>
            <a:pPr marL="0" indent="0" algn="l">
              <a:buNone/>
            </a:pPr>
            <a:r>
              <a:rPr lang="en-US" sz="5400" dirty="0" smtClean="0">
                <a:solidFill>
                  <a:srgbClr val="F37321"/>
                </a:solidFill>
              </a:rPr>
              <a:t>Helping Calvary Chapel connect their </a:t>
            </a:r>
            <a:r>
              <a:rPr lang="en-US" sz="5400" dirty="0" smtClean="0">
                <a:solidFill>
                  <a:srgbClr val="F37321"/>
                </a:solidFill>
              </a:rPr>
              <a:t>congregation</a:t>
            </a:r>
          </a:p>
          <a:p>
            <a:pPr marL="0" indent="0" algn="l">
              <a:buNone/>
            </a:pPr>
            <a:r>
              <a:rPr lang="en-US" sz="3200" dirty="0" smtClean="0">
                <a:solidFill>
                  <a:srgbClr val="F37321"/>
                </a:solidFill>
              </a:rPr>
              <a:t>Computer Science Capstone Project</a:t>
            </a:r>
            <a:endParaRPr lang="en-US" sz="3200" dirty="0">
              <a:solidFill>
                <a:srgbClr val="F37321"/>
              </a:solidFill>
            </a:endParaRPr>
          </a:p>
        </p:txBody>
      </p:sp>
      <p:sp>
        <p:nvSpPr>
          <p:cNvPr id="12" name="Rectangle 11"/>
          <p:cNvSpPr/>
          <p:nvPr/>
        </p:nvSpPr>
        <p:spPr>
          <a:xfrm>
            <a:off x="12469124" y="5841282"/>
            <a:ext cx="9222475" cy="6047739"/>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Team Photo</a:t>
            </a:r>
            <a:endParaRPr lang="en-US" dirty="0"/>
          </a:p>
        </p:txBody>
      </p:sp>
      <p:sp>
        <p:nvSpPr>
          <p:cNvPr id="13" name="TextBox 12"/>
          <p:cNvSpPr txBox="1"/>
          <p:nvPr/>
        </p:nvSpPr>
        <p:spPr>
          <a:xfrm>
            <a:off x="12469125" y="12039600"/>
            <a:ext cx="9222475" cy="18962798"/>
          </a:xfrm>
          <a:prstGeom prst="rect">
            <a:avLst/>
          </a:prstGeom>
          <a:noFill/>
        </p:spPr>
        <p:txBody>
          <a:bodyPr wrap="square" rtlCol="0" anchor="t" anchorCtr="0">
            <a:noAutofit/>
          </a:bodyPr>
          <a:lstStyle/>
          <a:p>
            <a:pPr>
              <a:spcAft>
                <a:spcPts val="1800"/>
              </a:spcAft>
            </a:pPr>
            <a:r>
              <a:rPr lang="en-US" sz="3600" b="1" dirty="0" smtClean="0">
                <a:solidFill>
                  <a:srgbClr val="5D87A1"/>
                </a:solidFill>
              </a:rPr>
              <a:t>Meet the Team </a:t>
            </a:r>
          </a:p>
          <a:p>
            <a:pPr marL="457200" indent="-457200">
              <a:spcAft>
                <a:spcPts val="1800"/>
              </a:spcAft>
              <a:buFont typeface="Arial" charset="0"/>
              <a:buChar char="•"/>
            </a:pPr>
            <a:r>
              <a:rPr lang="en-US" sz="3000" dirty="0" smtClean="0"/>
              <a:t>Courtney Bonn: </a:t>
            </a:r>
            <a:r>
              <a:rPr lang="en-US" sz="3000" i="1" dirty="0" smtClean="0"/>
              <a:t>bonnc@oregonstate.edu</a:t>
            </a:r>
          </a:p>
          <a:p>
            <a:pPr marL="457200" indent="-457200">
              <a:spcAft>
                <a:spcPts val="1800"/>
              </a:spcAft>
              <a:buFont typeface="Arial" charset="0"/>
              <a:buChar char="•"/>
            </a:pPr>
            <a:r>
              <a:rPr lang="en-US" sz="3000" dirty="0" smtClean="0"/>
              <a:t>Maxwell </a:t>
            </a:r>
            <a:r>
              <a:rPr lang="en-US" sz="3000" dirty="0" err="1" smtClean="0"/>
              <a:t>Dimm</a:t>
            </a:r>
            <a:r>
              <a:rPr lang="en-US" sz="3000" dirty="0"/>
              <a:t>:</a:t>
            </a:r>
            <a:r>
              <a:rPr lang="en-US" sz="3000" dirty="0" smtClean="0"/>
              <a:t> </a:t>
            </a:r>
            <a:r>
              <a:rPr lang="en-US" sz="3000" i="1" dirty="0" smtClean="0"/>
              <a:t>dimmm@oregonstate.edu</a:t>
            </a:r>
          </a:p>
          <a:p>
            <a:pPr marL="457200" indent="-457200">
              <a:spcAft>
                <a:spcPts val="1800"/>
              </a:spcAft>
              <a:buFont typeface="Arial" charset="0"/>
              <a:buChar char="•"/>
            </a:pPr>
            <a:r>
              <a:rPr lang="en-US" sz="3000" dirty="0" smtClean="0"/>
              <a:t>Kevin Stine: </a:t>
            </a:r>
            <a:r>
              <a:rPr lang="en-US" sz="3000" i="1" dirty="0" smtClean="0"/>
              <a:t>stinek@oregonstate.edu</a:t>
            </a:r>
            <a:endParaRPr lang="en-US" sz="3000" i="1" dirty="0"/>
          </a:p>
          <a:p>
            <a:pPr>
              <a:spcAft>
                <a:spcPts val="1800"/>
              </a:spcAft>
            </a:pPr>
            <a:r>
              <a:rPr lang="en-US" sz="3600" b="1" dirty="0" smtClean="0">
                <a:solidFill>
                  <a:srgbClr val="5D87A1"/>
                </a:solidFill>
              </a:rPr>
              <a:t>Our Client</a:t>
            </a:r>
          </a:p>
          <a:p>
            <a:pPr marL="457200" indent="-457200" fontAlgn="base">
              <a:buFont typeface="Arial" charset="0"/>
              <a:buChar char="•"/>
            </a:pPr>
            <a:r>
              <a:rPr lang="en-US" sz="3200" dirty="0"/>
              <a:t>Desiree </a:t>
            </a:r>
            <a:r>
              <a:rPr lang="en-US" sz="3200" dirty="0" smtClean="0"/>
              <a:t>Gorham: </a:t>
            </a:r>
            <a:r>
              <a:rPr lang="en-US" sz="3200" i="1" dirty="0"/>
              <a:t>A</a:t>
            </a:r>
            <a:r>
              <a:rPr lang="en-US" sz="3200" i="1" dirty="0" smtClean="0"/>
              <a:t>dministrative Assistant</a:t>
            </a:r>
            <a:endParaRPr lang="en-US" sz="3200" i="1" dirty="0"/>
          </a:p>
          <a:p>
            <a:pPr marL="457200" indent="-457200" fontAlgn="base">
              <a:buFont typeface="Arial" charset="0"/>
              <a:buChar char="•"/>
            </a:pPr>
            <a:r>
              <a:rPr lang="en-US" sz="3200" dirty="0"/>
              <a:t>Ryan </a:t>
            </a:r>
            <a:r>
              <a:rPr lang="en-US" sz="3200" dirty="0" smtClean="0"/>
              <a:t>Smith: </a:t>
            </a:r>
            <a:r>
              <a:rPr lang="en-US" sz="3200" i="1" dirty="0" smtClean="0"/>
              <a:t>Social </a:t>
            </a:r>
            <a:r>
              <a:rPr lang="en-US" sz="3200" i="1" dirty="0"/>
              <a:t>media/Design interface</a:t>
            </a:r>
          </a:p>
          <a:p>
            <a:pPr marL="457200" indent="-457200" fontAlgn="base">
              <a:buFont typeface="Arial" charset="0"/>
              <a:buChar char="•"/>
            </a:pPr>
            <a:r>
              <a:rPr lang="en-US" sz="3200" dirty="0"/>
              <a:t>Reuben </a:t>
            </a:r>
            <a:r>
              <a:rPr lang="en-US" sz="3200" dirty="0" smtClean="0"/>
              <a:t>Wai: </a:t>
            </a:r>
            <a:r>
              <a:rPr lang="en-US" sz="3200" i="1" dirty="0"/>
              <a:t>A/V Media Interface</a:t>
            </a:r>
          </a:p>
          <a:p>
            <a:pPr marL="457200" indent="-457200" fontAlgn="base">
              <a:buFont typeface="Arial" charset="0"/>
              <a:buChar char="•"/>
            </a:pPr>
            <a:r>
              <a:rPr lang="en-US" sz="3200" dirty="0"/>
              <a:t>Ryan </a:t>
            </a:r>
            <a:r>
              <a:rPr lang="en-US" sz="3200" dirty="0" smtClean="0"/>
              <a:t>Gardner: </a:t>
            </a:r>
            <a:r>
              <a:rPr lang="en-US" sz="3200" i="1" dirty="0"/>
              <a:t>Calvary Website </a:t>
            </a:r>
            <a:r>
              <a:rPr lang="en-US" sz="3200" i="1" dirty="0" smtClean="0"/>
              <a:t>Interface</a:t>
            </a:r>
          </a:p>
          <a:p>
            <a:pPr fontAlgn="base"/>
            <a:endParaRPr lang="en-US" sz="3200" i="1" dirty="0" smtClean="0"/>
          </a:p>
          <a:p>
            <a:pPr>
              <a:spcAft>
                <a:spcPts val="1800"/>
              </a:spcAft>
            </a:pPr>
            <a:r>
              <a:rPr lang="en-US" sz="4000" b="1" dirty="0">
                <a:solidFill>
                  <a:srgbClr val="5D87A1"/>
                </a:solidFill>
              </a:rPr>
              <a:t>Project Description</a:t>
            </a:r>
          </a:p>
          <a:p>
            <a:pPr>
              <a:spcAft>
                <a:spcPts val="1800"/>
              </a:spcAft>
            </a:pPr>
            <a:r>
              <a:rPr lang="en-US" sz="3200" dirty="0" smtClean="0"/>
              <a:t>In order to deliver a product we knew our clients would be satisfied with, we made the difficult decision to create two native applications. Our other option was to create one application that would work as a cross-product; however, we decided that not only would it be beneficial to the client to have both native applications, it would benefit our education as well. After thoroughly researching mobile development, we immediately began producing the iOS application. After we created approximately half of the iOS app, we began working on the Android app concurrently. Because of time constraints, we made the decision to work on both apps at the simultaneously, rather than finishing one and moving on to the other. </a:t>
            </a:r>
            <a:endParaRPr lang="en-US" sz="3200" dirty="0"/>
          </a:p>
          <a:p>
            <a:pPr fontAlgn="base"/>
            <a:r>
              <a:rPr lang="en-US" sz="3200" dirty="0" smtClean="0"/>
              <a:t>Both applications were divided between the three of us in the following way: </a:t>
            </a:r>
          </a:p>
          <a:p>
            <a:pPr marL="457200" indent="-457200" fontAlgn="base">
              <a:buFont typeface="Arial" charset="0"/>
              <a:buChar char="•"/>
            </a:pPr>
            <a:r>
              <a:rPr lang="en-US" sz="3200" dirty="0" smtClean="0"/>
              <a:t>Courtney was assigned the bulletin page, the home page, and the donations page on Android</a:t>
            </a:r>
          </a:p>
          <a:p>
            <a:pPr marL="457200" indent="-457200" fontAlgn="base">
              <a:buFont typeface="Arial" charset="0"/>
              <a:buChar char="•"/>
            </a:pPr>
            <a:r>
              <a:rPr lang="en-US" sz="3200" dirty="0" smtClean="0"/>
              <a:t>Max was assigned the messages page and the donation page on iOS</a:t>
            </a:r>
          </a:p>
          <a:p>
            <a:pPr marL="457200" indent="-457200" fontAlgn="base">
              <a:buFont typeface="Arial" charset="0"/>
              <a:buChar char="•"/>
            </a:pPr>
            <a:r>
              <a:rPr lang="en-US" sz="3200" dirty="0" smtClean="0"/>
              <a:t>Kevin was assigned the events page</a:t>
            </a:r>
          </a:p>
          <a:p>
            <a:pPr marL="457200" indent="-457200" fontAlgn="base">
              <a:buFont typeface="Arial" charset="0"/>
              <a:buChar char="•"/>
            </a:pPr>
            <a:endParaRPr lang="en-US" sz="3200" dirty="0"/>
          </a:p>
          <a:p>
            <a:pPr>
              <a:spcAft>
                <a:spcPts val="1800"/>
              </a:spcAft>
            </a:pPr>
            <a:endParaRPr lang="en-US" sz="3200" b="1" dirty="0">
              <a:solidFill>
                <a:srgbClr val="5D87A1"/>
              </a:solidFill>
            </a:endParaRPr>
          </a:p>
          <a:p>
            <a:pPr>
              <a:spcAft>
                <a:spcPts val="1800"/>
              </a:spcAft>
            </a:pPr>
            <a:endParaRPr lang="en-US" sz="3000" i="1" dirty="0"/>
          </a:p>
        </p:txBody>
      </p:sp>
      <p:sp>
        <p:nvSpPr>
          <p:cNvPr id="14" name="TextBox 13"/>
          <p:cNvSpPr txBox="1"/>
          <p:nvPr/>
        </p:nvSpPr>
        <p:spPr>
          <a:xfrm>
            <a:off x="22198405" y="5433060"/>
            <a:ext cx="9222475" cy="13512801"/>
          </a:xfrm>
          <a:prstGeom prst="rect">
            <a:avLst/>
          </a:prstGeom>
          <a:noFill/>
        </p:spPr>
        <p:txBody>
          <a:bodyPr wrap="square" rtlCol="0">
            <a:noAutofit/>
          </a:bodyPr>
          <a:lstStyle/>
          <a:p>
            <a:pPr>
              <a:spcAft>
                <a:spcPts val="1800"/>
              </a:spcAft>
            </a:pPr>
            <a:r>
              <a:rPr lang="en-US" sz="3600" b="1" dirty="0" smtClean="0">
                <a:solidFill>
                  <a:srgbClr val="5D87A1"/>
                </a:solidFill>
              </a:rPr>
              <a:t>Solution Implemented</a:t>
            </a:r>
          </a:p>
          <a:p>
            <a:pPr marL="457200" indent="-457200">
              <a:spcAft>
                <a:spcPts val="1800"/>
              </a:spcAft>
              <a:buFont typeface="Arial"/>
              <a:buChar char="•"/>
            </a:pPr>
            <a:r>
              <a:rPr lang="en-US" sz="3000" dirty="0" smtClean="0"/>
              <a:t>Two native applications for both iOS and Android</a:t>
            </a:r>
          </a:p>
          <a:p>
            <a:pPr marL="457200" indent="-457200">
              <a:spcAft>
                <a:spcPts val="1800"/>
              </a:spcAft>
              <a:buFont typeface="Arial"/>
              <a:buChar char="•"/>
            </a:pPr>
            <a:r>
              <a:rPr lang="en-US" sz="3000" dirty="0" smtClean="0"/>
              <a:t>The pages on each application pull information directly from the corresponding website page</a:t>
            </a:r>
          </a:p>
          <a:p>
            <a:pPr marL="538163" lvl="1" indent="538163">
              <a:spcAft>
                <a:spcPts val="1800"/>
              </a:spcAft>
              <a:buFont typeface="Arial"/>
              <a:buChar char="•"/>
            </a:pPr>
            <a:r>
              <a:rPr lang="en-US" sz="3000" dirty="0" smtClean="0"/>
              <a:t>Bulletin: the Bulletin page on the website is sent through a JSON parser and the response is displayed on the app through a WebView. Using a WebView allowed us to use CSS styling to format the JSON response similarly to how the website is styled. This creates consistency between the website and the apps. </a:t>
            </a:r>
          </a:p>
          <a:p>
            <a:pPr marL="538163" lvl="1" indent="538163">
              <a:spcAft>
                <a:spcPts val="1800"/>
              </a:spcAft>
              <a:buFont typeface="Arial"/>
              <a:buChar char="•"/>
            </a:pPr>
            <a:r>
              <a:rPr lang="en-US" sz="3000" dirty="0" smtClean="0"/>
              <a:t>Donation: the donation page is loaded through a WebView. This decision was made in order to protect the security of any person using the app. The app will load the existing donation page from the website and will take advantage of the security measures already in place so that members can feel confident providing their credit card information.</a:t>
            </a:r>
          </a:p>
          <a:p>
            <a:pPr marL="538163" lvl="1" indent="538163">
              <a:spcAft>
                <a:spcPts val="1800"/>
              </a:spcAft>
              <a:buFont typeface="Arial"/>
              <a:buChar char="•"/>
            </a:pPr>
            <a:r>
              <a:rPr lang="en-US" sz="3000" dirty="0" smtClean="0"/>
              <a:t>Messages: (Max can you enter how the messages page is working here?)</a:t>
            </a:r>
          </a:p>
          <a:p>
            <a:pPr marL="538163" lvl="1" indent="538163">
              <a:spcAft>
                <a:spcPts val="1800"/>
              </a:spcAft>
              <a:buFont typeface="Arial"/>
              <a:buChar char="•"/>
            </a:pPr>
            <a:r>
              <a:rPr lang="en-US" sz="3000" dirty="0" smtClean="0"/>
              <a:t>Events: (Kevin can you enter how the events page is working here?) </a:t>
            </a:r>
            <a:endParaRPr lang="en-US" sz="3000" dirty="0"/>
          </a:p>
        </p:txBody>
      </p:sp>
      <p:sp>
        <p:nvSpPr>
          <p:cNvPr id="15" name="Rectangle 14"/>
          <p:cNvSpPr/>
          <p:nvPr/>
        </p:nvSpPr>
        <p:spPr>
          <a:xfrm>
            <a:off x="22198405" y="22621461"/>
            <a:ext cx="9222475" cy="8380937"/>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540968" y="25987046"/>
            <a:ext cx="8550648" cy="6047739"/>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1406151" y="4916047"/>
            <a:ext cx="8550648" cy="18962798"/>
          </a:xfrm>
          <a:prstGeom prst="rect">
            <a:avLst/>
          </a:prstGeom>
          <a:noFill/>
        </p:spPr>
        <p:txBody>
          <a:bodyPr wrap="square" rtlCol="0" anchor="t" anchorCtr="0">
            <a:noAutofit/>
          </a:bodyPr>
          <a:lstStyle/>
          <a:p>
            <a:pPr>
              <a:spcAft>
                <a:spcPts val="1800"/>
              </a:spcAft>
            </a:pPr>
            <a:r>
              <a:rPr lang="en-US" sz="3600" b="1" dirty="0" smtClean="0">
                <a:solidFill>
                  <a:srgbClr val="5D87A1"/>
                </a:solidFill>
              </a:rPr>
              <a:t>Website but </a:t>
            </a:r>
            <a:r>
              <a:rPr lang="en-US" sz="3600" b="1" dirty="0">
                <a:solidFill>
                  <a:srgbClr val="5D87A1"/>
                </a:solidFill>
              </a:rPr>
              <a:t>N</a:t>
            </a:r>
            <a:r>
              <a:rPr lang="en-US" sz="3600" b="1" dirty="0" smtClean="0">
                <a:solidFill>
                  <a:srgbClr val="5D87A1"/>
                </a:solidFill>
              </a:rPr>
              <a:t>o App</a:t>
            </a:r>
          </a:p>
          <a:p>
            <a:pPr>
              <a:spcAft>
                <a:spcPts val="1800"/>
              </a:spcAft>
            </a:pPr>
            <a:r>
              <a:rPr lang="en-US" sz="3000" dirty="0"/>
              <a:t>The purpose of this project is to produce an iOS/Android application for Calvary Chapel of Corvallis that will allow members to access a plethora of information all in one localized space. The Church's current website does not provide an interface where current members of the church can very quickly access important information such as events, bulletins, and messages from the service. The issue is that the church believes that people do not have the time or the knowhow to open up the website to access the information they need. Also printing out the bulletins every week can be expensive and ineffective. The desired application will be simple enough for anyone to use while providing back end access for staff to easily upload new information to the app. The priorities lie in maximizing the usability of the app and providing bulletin, schedule, video, and </a:t>
            </a:r>
            <a:r>
              <a:rPr lang="en-US" sz="3000" dirty="0" smtClean="0"/>
              <a:t>donation</a:t>
            </a:r>
          </a:p>
          <a:p>
            <a:pPr>
              <a:spcAft>
                <a:spcPts val="1800"/>
              </a:spcAft>
            </a:pPr>
            <a:r>
              <a:rPr lang="en-US" sz="3600" b="1" dirty="0" smtClean="0">
                <a:solidFill>
                  <a:srgbClr val="5D87A1"/>
                </a:solidFill>
              </a:rPr>
              <a:t>Our Solution</a:t>
            </a:r>
          </a:p>
          <a:p>
            <a:pPr>
              <a:spcAft>
                <a:spcPts val="1800"/>
              </a:spcAft>
            </a:pPr>
            <a:r>
              <a:rPr lang="en-US" sz="3000" dirty="0"/>
              <a:t>Our team aims to create an iOS/Android app that will provide the most pertinent information for the churches core of membership. The application will have many features including an E-bulletin, the church schedule, the ability to watch past sermons, and the ability to read the bible from within the app. All of this will be wrapped up into a highly usable product that even the least tech savvy individuals will be able to easily navigate. The app will draw its data from the churches database for minimal outside maintenance. We have the stretch goals of including live streaming services to the app along with a map of the church campus for members to locate different people/events. We will work with the clients existing web development team to make sure the app is polished in a way that matches the style of their website. This should meet the churches desires for a mobile app that provides the desired functionality for their members.</a:t>
            </a:r>
            <a:endParaRPr lang="en-US" sz="3000" dirty="0" smtClean="0"/>
          </a:p>
        </p:txBody>
      </p:sp>
      <p:sp>
        <p:nvSpPr>
          <p:cNvPr id="28" name="Subtitle 2"/>
          <p:cNvSpPr txBox="1">
            <a:spLocks/>
          </p:cNvSpPr>
          <p:nvPr/>
        </p:nvSpPr>
        <p:spPr>
          <a:xfrm>
            <a:off x="1406151" y="2805269"/>
            <a:ext cx="8550648" cy="1678241"/>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dirty="0" smtClean="0">
                <a:solidFill>
                  <a:srgbClr val="F37321"/>
                </a:solidFill>
              </a:rPr>
              <a:t>What Was the Problem?</a:t>
            </a:r>
            <a:endParaRPr lang="en-US" sz="5400" dirty="0">
              <a:solidFill>
                <a:srgbClr val="F37321"/>
              </a:solidFill>
            </a:endParaRPr>
          </a:p>
        </p:txBody>
      </p:sp>
      <p:sp>
        <p:nvSpPr>
          <p:cNvPr id="29" name="Rectangle 28"/>
          <p:cNvSpPr/>
          <p:nvPr/>
        </p:nvSpPr>
        <p:spPr>
          <a:xfrm>
            <a:off x="34493200" y="5966473"/>
            <a:ext cx="7827420" cy="6047739"/>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Subtitle 2"/>
          <p:cNvSpPr txBox="1">
            <a:spLocks/>
          </p:cNvSpPr>
          <p:nvPr/>
        </p:nvSpPr>
        <p:spPr>
          <a:xfrm>
            <a:off x="34493200" y="2626822"/>
            <a:ext cx="7827420" cy="2146611"/>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dirty="0" smtClean="0">
                <a:solidFill>
                  <a:schemeClr val="bg1"/>
                </a:solidFill>
              </a:rPr>
              <a:t>Calvary Chapel Corvallis Final Product</a:t>
            </a:r>
            <a:endParaRPr lang="en-US" sz="5400" dirty="0">
              <a:solidFill>
                <a:schemeClr val="bg1"/>
              </a:solidFill>
            </a:endParaRPr>
          </a:p>
        </p:txBody>
      </p:sp>
      <p:sp>
        <p:nvSpPr>
          <p:cNvPr id="31" name="TextBox 30"/>
          <p:cNvSpPr txBox="1"/>
          <p:nvPr/>
        </p:nvSpPr>
        <p:spPr>
          <a:xfrm>
            <a:off x="34493201" y="12674612"/>
            <a:ext cx="7827420" cy="15628638"/>
          </a:xfrm>
          <a:prstGeom prst="rect">
            <a:avLst/>
          </a:prstGeom>
          <a:noFill/>
        </p:spPr>
        <p:txBody>
          <a:bodyPr wrap="square" rtlCol="0">
            <a:noAutofit/>
          </a:bodyPr>
          <a:lstStyle/>
          <a:p>
            <a:pPr>
              <a:spcAft>
                <a:spcPts val="1800"/>
              </a:spcAft>
            </a:pPr>
            <a:r>
              <a:rPr lang="en-US" sz="3600" b="1" dirty="0" smtClean="0">
                <a:solidFill>
                  <a:srgbClr val="F37321"/>
                </a:solidFill>
              </a:rPr>
              <a:t>Results and Recommendations</a:t>
            </a:r>
          </a:p>
          <a:p>
            <a:pPr marL="457200" indent="-457200">
              <a:spcAft>
                <a:spcPts val="1800"/>
              </a:spcAft>
              <a:buFont typeface="Arial"/>
              <a:buChar char="•"/>
            </a:pPr>
            <a:r>
              <a:rPr lang="en-US" sz="3000" dirty="0" err="1" smtClean="0">
                <a:solidFill>
                  <a:schemeClr val="bg1"/>
                </a:solidFill>
              </a:rPr>
              <a:t>Nullam</a:t>
            </a:r>
            <a:r>
              <a:rPr lang="en-US" sz="3000" dirty="0" smtClean="0">
                <a:solidFill>
                  <a:schemeClr val="bg1"/>
                </a:solidFill>
              </a:rPr>
              <a:t> </a:t>
            </a:r>
            <a:r>
              <a:rPr lang="en-US" sz="3000" dirty="0" err="1" smtClean="0">
                <a:solidFill>
                  <a:schemeClr val="bg1"/>
                </a:solidFill>
              </a:rPr>
              <a:t>vehicula</a:t>
            </a:r>
            <a:r>
              <a:rPr lang="en-US" sz="3000" dirty="0" smtClean="0">
                <a:solidFill>
                  <a:schemeClr val="bg1"/>
                </a:solidFill>
              </a:rPr>
              <a:t> </a:t>
            </a:r>
            <a:r>
              <a:rPr lang="en-US" sz="3000" dirty="0" err="1" smtClean="0">
                <a:solidFill>
                  <a:schemeClr val="bg1"/>
                </a:solidFill>
              </a:rPr>
              <a:t>luctus</a:t>
            </a:r>
            <a:r>
              <a:rPr lang="en-US" sz="3000" dirty="0" smtClean="0">
                <a:solidFill>
                  <a:schemeClr val="bg1"/>
                </a:solidFill>
              </a:rPr>
              <a:t> </a:t>
            </a:r>
            <a:r>
              <a:rPr lang="en-US" sz="3000" dirty="0" err="1" smtClean="0">
                <a:solidFill>
                  <a:schemeClr val="bg1"/>
                </a:solidFill>
              </a:rPr>
              <a:t>augue</a:t>
            </a:r>
            <a:r>
              <a:rPr lang="en-US" sz="3000" dirty="0" smtClean="0">
                <a:solidFill>
                  <a:schemeClr val="bg1"/>
                </a:solidFill>
              </a:rPr>
              <a:t>, </a:t>
            </a:r>
            <a:r>
              <a:rPr lang="en-US" sz="3000" dirty="0" err="1" smtClean="0">
                <a:solidFill>
                  <a:schemeClr val="bg1"/>
                </a:solidFill>
              </a:rPr>
              <a:t>rutrum</a:t>
            </a:r>
            <a:r>
              <a:rPr lang="en-US" sz="3000" dirty="0" smtClean="0">
                <a:solidFill>
                  <a:schemeClr val="bg1"/>
                </a:solidFill>
              </a:rPr>
              <a:t> </a:t>
            </a:r>
            <a:r>
              <a:rPr lang="en-US" sz="3000" dirty="0" err="1" smtClean="0">
                <a:solidFill>
                  <a:schemeClr val="bg1"/>
                </a:solidFill>
              </a:rPr>
              <a:t>faucibus</a:t>
            </a:r>
            <a:r>
              <a:rPr lang="en-US" sz="3000" dirty="0" smtClean="0">
                <a:solidFill>
                  <a:schemeClr val="bg1"/>
                </a:solidFill>
              </a:rPr>
              <a:t> </a:t>
            </a:r>
            <a:r>
              <a:rPr lang="en-US" sz="3000" dirty="0" err="1" smtClean="0">
                <a:solidFill>
                  <a:schemeClr val="bg1"/>
                </a:solidFill>
              </a:rPr>
              <a:t>massa</a:t>
            </a:r>
            <a:r>
              <a:rPr lang="en-US" sz="3000" dirty="0" smtClean="0">
                <a:solidFill>
                  <a:schemeClr val="bg1"/>
                </a:solidFill>
              </a:rPr>
              <a:t> pharetra </a:t>
            </a:r>
            <a:r>
              <a:rPr lang="en-US" sz="3000" dirty="0" err="1" smtClean="0">
                <a:solidFill>
                  <a:schemeClr val="bg1"/>
                </a:solidFill>
              </a:rPr>
              <a:t>eu</a:t>
            </a:r>
            <a:r>
              <a:rPr lang="en-US" sz="3000" dirty="0" smtClean="0">
                <a:solidFill>
                  <a:schemeClr val="bg1"/>
                </a:solidFill>
              </a:rPr>
              <a:t>. </a:t>
            </a:r>
            <a:r>
              <a:rPr lang="en-US" sz="3000" dirty="0" err="1" smtClean="0">
                <a:solidFill>
                  <a:schemeClr val="bg1"/>
                </a:solidFill>
              </a:rPr>
              <a:t>Nulla</a:t>
            </a:r>
            <a:r>
              <a:rPr lang="en-US" sz="3000" dirty="0" smtClean="0">
                <a:solidFill>
                  <a:schemeClr val="bg1"/>
                </a:solidFill>
              </a:rPr>
              <a:t> </a:t>
            </a:r>
            <a:r>
              <a:rPr lang="en-US" sz="3000" dirty="0" err="1" smtClean="0">
                <a:solidFill>
                  <a:schemeClr val="bg1"/>
                </a:solidFill>
              </a:rPr>
              <a:t>facilisi</a:t>
            </a:r>
            <a:r>
              <a:rPr lang="en-US" sz="3000" dirty="0" smtClean="0">
                <a:solidFill>
                  <a:schemeClr val="bg1"/>
                </a:solidFill>
              </a:rPr>
              <a:t>. </a:t>
            </a:r>
          </a:p>
          <a:p>
            <a:pPr marL="457200" indent="-457200">
              <a:spcAft>
                <a:spcPts val="1800"/>
              </a:spcAft>
              <a:buFont typeface="Arial"/>
              <a:buChar char="•"/>
            </a:pPr>
            <a:r>
              <a:rPr lang="en-US" sz="3000" dirty="0" err="1" smtClean="0">
                <a:solidFill>
                  <a:schemeClr val="bg1"/>
                </a:solidFill>
              </a:rPr>
              <a:t>Sed</a:t>
            </a:r>
            <a:r>
              <a:rPr lang="en-US" sz="3000" dirty="0" smtClean="0">
                <a:solidFill>
                  <a:schemeClr val="bg1"/>
                </a:solidFill>
              </a:rPr>
              <a:t> </a:t>
            </a:r>
            <a:r>
              <a:rPr lang="en-US" sz="3000" dirty="0" err="1" smtClean="0">
                <a:solidFill>
                  <a:schemeClr val="bg1"/>
                </a:solidFill>
              </a:rPr>
              <a:t>posuere</a:t>
            </a:r>
            <a:r>
              <a:rPr lang="en-US" sz="3000" dirty="0" smtClean="0">
                <a:solidFill>
                  <a:schemeClr val="bg1"/>
                </a:solidFill>
              </a:rPr>
              <a:t> </a:t>
            </a:r>
            <a:r>
              <a:rPr lang="en-US" sz="3000" dirty="0" err="1" smtClean="0">
                <a:solidFill>
                  <a:schemeClr val="bg1"/>
                </a:solidFill>
              </a:rPr>
              <a:t>gravida</a:t>
            </a:r>
            <a:r>
              <a:rPr lang="en-US" sz="3000" dirty="0" smtClean="0">
                <a:solidFill>
                  <a:schemeClr val="bg1"/>
                </a:solidFill>
              </a:rPr>
              <a:t> </a:t>
            </a:r>
            <a:r>
              <a:rPr lang="en-US" sz="3000" dirty="0" err="1" smtClean="0">
                <a:solidFill>
                  <a:schemeClr val="bg1"/>
                </a:solidFill>
              </a:rPr>
              <a:t>felis</a:t>
            </a:r>
            <a:r>
              <a:rPr lang="en-US" sz="3000" dirty="0" smtClean="0">
                <a:solidFill>
                  <a:schemeClr val="bg1"/>
                </a:solidFill>
              </a:rPr>
              <a:t>, </a:t>
            </a:r>
            <a:r>
              <a:rPr lang="en-US" sz="3000" dirty="0" err="1" smtClean="0">
                <a:solidFill>
                  <a:schemeClr val="bg1"/>
                </a:solidFill>
              </a:rPr>
              <a:t>sed</a:t>
            </a:r>
            <a:r>
              <a:rPr lang="en-US" sz="3000" dirty="0" smtClean="0">
                <a:solidFill>
                  <a:schemeClr val="bg1"/>
                </a:solidFill>
              </a:rPr>
              <a:t> </a:t>
            </a:r>
            <a:r>
              <a:rPr lang="en-US" sz="3000" dirty="0" err="1" smtClean="0">
                <a:solidFill>
                  <a:schemeClr val="bg1"/>
                </a:solidFill>
              </a:rPr>
              <a:t>pulvinar</a:t>
            </a:r>
            <a:r>
              <a:rPr lang="en-US" sz="3000" dirty="0" smtClean="0">
                <a:solidFill>
                  <a:schemeClr val="bg1"/>
                </a:solidFill>
              </a:rPr>
              <a:t> </a:t>
            </a:r>
            <a:r>
              <a:rPr lang="en-US" sz="3000" dirty="0" err="1" smtClean="0">
                <a:solidFill>
                  <a:schemeClr val="bg1"/>
                </a:solidFill>
              </a:rPr>
              <a:t>urna</a:t>
            </a:r>
            <a:r>
              <a:rPr lang="en-US" sz="3000" dirty="0" smtClean="0">
                <a:solidFill>
                  <a:schemeClr val="bg1"/>
                </a:solidFill>
              </a:rPr>
              <a:t> </a:t>
            </a:r>
            <a:r>
              <a:rPr lang="en-US" sz="3000" dirty="0" err="1" smtClean="0">
                <a:solidFill>
                  <a:schemeClr val="bg1"/>
                </a:solidFill>
              </a:rPr>
              <a:t>suscipit</a:t>
            </a:r>
            <a:r>
              <a:rPr lang="en-US" sz="3000" dirty="0" smtClean="0">
                <a:solidFill>
                  <a:schemeClr val="bg1"/>
                </a:solidFill>
              </a:rPr>
              <a:t> et. </a:t>
            </a:r>
            <a:r>
              <a:rPr lang="en-US" sz="3000" dirty="0" err="1" smtClean="0">
                <a:solidFill>
                  <a:schemeClr val="bg1"/>
                </a:solidFill>
              </a:rPr>
              <a:t>Suspendisse</a:t>
            </a:r>
            <a:r>
              <a:rPr lang="en-US" sz="3000" dirty="0" smtClean="0">
                <a:solidFill>
                  <a:schemeClr val="bg1"/>
                </a:solidFill>
              </a:rPr>
              <a:t> </a:t>
            </a:r>
            <a:r>
              <a:rPr lang="en-US" sz="3000" dirty="0" err="1" smtClean="0">
                <a:solidFill>
                  <a:schemeClr val="bg1"/>
                </a:solidFill>
              </a:rPr>
              <a:t>diam</a:t>
            </a:r>
            <a:r>
              <a:rPr lang="en-US" sz="3000" dirty="0" smtClean="0">
                <a:solidFill>
                  <a:schemeClr val="bg1"/>
                </a:solidFill>
              </a:rPr>
              <a:t> </a:t>
            </a:r>
            <a:r>
              <a:rPr lang="en-US" sz="3000" dirty="0" err="1" smtClean="0">
                <a:solidFill>
                  <a:schemeClr val="bg1"/>
                </a:solidFill>
              </a:rPr>
              <a:t>tortor</a:t>
            </a:r>
            <a:r>
              <a:rPr lang="en-US" sz="3000" dirty="0" smtClean="0">
                <a:solidFill>
                  <a:schemeClr val="bg1"/>
                </a:solidFill>
              </a:rPr>
              <a:t>, </a:t>
            </a:r>
            <a:r>
              <a:rPr lang="en-US" sz="3000" dirty="0" err="1" smtClean="0">
                <a:solidFill>
                  <a:schemeClr val="bg1"/>
                </a:solidFill>
              </a:rPr>
              <a:t>mollis</a:t>
            </a:r>
            <a:r>
              <a:rPr lang="en-US" sz="3000" dirty="0" smtClean="0">
                <a:solidFill>
                  <a:schemeClr val="bg1"/>
                </a:solidFill>
              </a:rPr>
              <a:t> </a:t>
            </a:r>
            <a:r>
              <a:rPr lang="en-US" sz="3000" dirty="0" err="1" smtClean="0">
                <a:solidFill>
                  <a:schemeClr val="bg1"/>
                </a:solidFill>
              </a:rPr>
              <a:t>eu</a:t>
            </a:r>
            <a:r>
              <a:rPr lang="en-US" sz="3000" dirty="0" smtClean="0">
                <a:solidFill>
                  <a:schemeClr val="bg1"/>
                </a:solidFill>
              </a:rPr>
              <a:t> </a:t>
            </a:r>
            <a:r>
              <a:rPr lang="en-US" sz="3000" dirty="0" err="1" smtClean="0">
                <a:solidFill>
                  <a:schemeClr val="bg1"/>
                </a:solidFill>
              </a:rPr>
              <a:t>accumsan</a:t>
            </a:r>
            <a:r>
              <a:rPr lang="en-US" sz="3000" dirty="0" smtClean="0">
                <a:solidFill>
                  <a:schemeClr val="bg1"/>
                </a:solidFill>
              </a:rPr>
              <a:t> </a:t>
            </a:r>
            <a:r>
              <a:rPr lang="en-US" sz="3000" dirty="0" err="1" smtClean="0">
                <a:solidFill>
                  <a:schemeClr val="bg1"/>
                </a:solidFill>
              </a:rPr>
              <a:t>eget</a:t>
            </a:r>
            <a:r>
              <a:rPr lang="en-US" sz="3000" dirty="0" smtClean="0">
                <a:solidFill>
                  <a:schemeClr val="bg1"/>
                </a:solidFill>
              </a:rPr>
              <a:t>, </a:t>
            </a:r>
            <a:r>
              <a:rPr lang="en-US" sz="3000" dirty="0" err="1" smtClean="0">
                <a:solidFill>
                  <a:schemeClr val="bg1"/>
                </a:solidFill>
              </a:rPr>
              <a:t>elementum</a:t>
            </a:r>
            <a:r>
              <a:rPr lang="en-US" sz="3000" dirty="0" smtClean="0">
                <a:solidFill>
                  <a:schemeClr val="bg1"/>
                </a:solidFill>
              </a:rPr>
              <a:t> id </a:t>
            </a:r>
            <a:r>
              <a:rPr lang="en-US" sz="3000" dirty="0" err="1" smtClean="0">
                <a:solidFill>
                  <a:schemeClr val="bg1"/>
                </a:solidFill>
              </a:rPr>
              <a:t>justo</a:t>
            </a:r>
            <a:r>
              <a:rPr lang="en-US" sz="3000" dirty="0" smtClean="0">
                <a:solidFill>
                  <a:schemeClr val="bg1"/>
                </a:solidFill>
              </a:rPr>
              <a:t>. </a:t>
            </a:r>
          </a:p>
          <a:p>
            <a:pPr marL="457200" indent="-457200">
              <a:spcAft>
                <a:spcPts val="1800"/>
              </a:spcAft>
              <a:buFont typeface="Arial"/>
              <a:buChar char="•"/>
            </a:pPr>
            <a:r>
              <a:rPr lang="en-US" sz="3000" dirty="0" err="1" smtClean="0">
                <a:solidFill>
                  <a:schemeClr val="bg1"/>
                </a:solidFill>
              </a:rPr>
              <a:t>Vivamus</a:t>
            </a:r>
            <a:r>
              <a:rPr lang="en-US" sz="3000" dirty="0" smtClean="0">
                <a:solidFill>
                  <a:schemeClr val="bg1"/>
                </a:solidFill>
              </a:rPr>
              <a:t> </a:t>
            </a:r>
            <a:r>
              <a:rPr lang="en-US" sz="3000" dirty="0" err="1" smtClean="0">
                <a:solidFill>
                  <a:schemeClr val="bg1"/>
                </a:solidFill>
              </a:rPr>
              <a:t>pulvinar</a:t>
            </a:r>
            <a:r>
              <a:rPr lang="en-US" sz="3000" dirty="0" smtClean="0">
                <a:solidFill>
                  <a:schemeClr val="bg1"/>
                </a:solidFill>
              </a:rPr>
              <a:t> </a:t>
            </a:r>
            <a:r>
              <a:rPr lang="en-US" sz="3000" dirty="0" err="1" smtClean="0">
                <a:solidFill>
                  <a:schemeClr val="bg1"/>
                </a:solidFill>
              </a:rPr>
              <a:t>varius</a:t>
            </a:r>
            <a:r>
              <a:rPr lang="en-US" sz="3000" dirty="0" smtClean="0">
                <a:solidFill>
                  <a:schemeClr val="bg1"/>
                </a:solidFill>
              </a:rPr>
              <a:t> lacus, </a:t>
            </a:r>
            <a:r>
              <a:rPr lang="en-US" sz="3000" dirty="0" err="1" smtClean="0">
                <a:solidFill>
                  <a:schemeClr val="bg1"/>
                </a:solidFill>
              </a:rPr>
              <a:t>vel</a:t>
            </a:r>
            <a:r>
              <a:rPr lang="en-US" sz="3000" dirty="0" smtClean="0">
                <a:solidFill>
                  <a:schemeClr val="bg1"/>
                </a:solidFill>
              </a:rPr>
              <a:t> </a:t>
            </a:r>
            <a:r>
              <a:rPr lang="en-US" sz="3000" dirty="0" err="1" smtClean="0">
                <a:solidFill>
                  <a:schemeClr val="bg1"/>
                </a:solidFill>
              </a:rPr>
              <a:t>egestas</a:t>
            </a:r>
            <a:r>
              <a:rPr lang="en-US" sz="3000" dirty="0" smtClean="0">
                <a:solidFill>
                  <a:schemeClr val="bg1"/>
                </a:solidFill>
              </a:rPr>
              <a:t> ligula </a:t>
            </a:r>
            <a:r>
              <a:rPr lang="en-US" sz="3000" dirty="0" err="1" smtClean="0">
                <a:solidFill>
                  <a:schemeClr val="bg1"/>
                </a:solidFill>
              </a:rPr>
              <a:t>gravida</a:t>
            </a:r>
            <a:r>
              <a:rPr lang="en-US" sz="3000" dirty="0" smtClean="0">
                <a:solidFill>
                  <a:schemeClr val="bg1"/>
                </a:solidFill>
              </a:rPr>
              <a:t> </a:t>
            </a:r>
            <a:r>
              <a:rPr lang="en-US" sz="3000" dirty="0" err="1" smtClean="0">
                <a:solidFill>
                  <a:schemeClr val="bg1"/>
                </a:solidFill>
              </a:rPr>
              <a:t>volutpat</a:t>
            </a:r>
            <a:r>
              <a:rPr lang="en-US" sz="3000" dirty="0" smtClean="0">
                <a:solidFill>
                  <a:schemeClr val="bg1"/>
                </a:solidFill>
              </a:rPr>
              <a:t>. </a:t>
            </a:r>
          </a:p>
          <a:p>
            <a:pPr marL="457200" indent="-457200">
              <a:spcAft>
                <a:spcPts val="1800"/>
              </a:spcAft>
              <a:buFont typeface="Arial"/>
              <a:buChar char="•"/>
            </a:pPr>
            <a:r>
              <a:rPr lang="en-US" sz="3000" dirty="0" err="1" smtClean="0">
                <a:solidFill>
                  <a:schemeClr val="bg1"/>
                </a:solidFill>
              </a:rPr>
              <a:t>Aliquam</a:t>
            </a:r>
            <a:r>
              <a:rPr lang="en-US" sz="3000" dirty="0" smtClean="0">
                <a:solidFill>
                  <a:schemeClr val="bg1"/>
                </a:solidFill>
              </a:rPr>
              <a:t> </a:t>
            </a:r>
            <a:r>
              <a:rPr lang="en-US" sz="3000" dirty="0" err="1" smtClean="0">
                <a:solidFill>
                  <a:schemeClr val="bg1"/>
                </a:solidFill>
              </a:rPr>
              <a:t>varius</a:t>
            </a:r>
            <a:r>
              <a:rPr lang="en-US" sz="3000" dirty="0" smtClean="0">
                <a:solidFill>
                  <a:schemeClr val="bg1"/>
                </a:solidFill>
              </a:rPr>
              <a:t> </a:t>
            </a:r>
            <a:r>
              <a:rPr lang="en-US" sz="3000" dirty="0" err="1" smtClean="0">
                <a:solidFill>
                  <a:schemeClr val="bg1"/>
                </a:solidFill>
              </a:rPr>
              <a:t>augue</a:t>
            </a:r>
            <a:r>
              <a:rPr lang="en-US" sz="3000" dirty="0" smtClean="0">
                <a:solidFill>
                  <a:schemeClr val="bg1"/>
                </a:solidFill>
              </a:rPr>
              <a:t> at dui </a:t>
            </a:r>
            <a:r>
              <a:rPr lang="en-US" sz="3000" dirty="0" err="1" smtClean="0">
                <a:solidFill>
                  <a:schemeClr val="bg1"/>
                </a:solidFill>
              </a:rPr>
              <a:t>pulvinar</a:t>
            </a:r>
            <a:r>
              <a:rPr lang="en-US" sz="3000" dirty="0" smtClean="0">
                <a:solidFill>
                  <a:schemeClr val="bg1"/>
                </a:solidFill>
              </a:rPr>
              <a:t> </a:t>
            </a:r>
            <a:r>
              <a:rPr lang="en-US" sz="3000" dirty="0" err="1" smtClean="0">
                <a:solidFill>
                  <a:schemeClr val="bg1"/>
                </a:solidFill>
              </a:rPr>
              <a:t>iaculis</a:t>
            </a:r>
            <a:r>
              <a:rPr lang="en-US" sz="3000" dirty="0" smtClean="0">
                <a:solidFill>
                  <a:schemeClr val="bg1"/>
                </a:solidFill>
              </a:rPr>
              <a:t>. </a:t>
            </a:r>
            <a:r>
              <a:rPr lang="en-US" sz="3000" dirty="0" err="1" smtClean="0">
                <a:solidFill>
                  <a:schemeClr val="bg1"/>
                </a:solidFill>
              </a:rPr>
              <a:t>Nullam</a:t>
            </a:r>
            <a:r>
              <a:rPr lang="en-US" sz="3000" dirty="0" smtClean="0">
                <a:solidFill>
                  <a:schemeClr val="bg1"/>
                </a:solidFill>
              </a:rPr>
              <a:t> a </a:t>
            </a:r>
            <a:r>
              <a:rPr lang="en-US" sz="3000" dirty="0" err="1" smtClean="0">
                <a:solidFill>
                  <a:schemeClr val="bg1"/>
                </a:solidFill>
              </a:rPr>
              <a:t>nisl</a:t>
            </a:r>
            <a:r>
              <a:rPr lang="en-US" sz="3000" dirty="0" smtClean="0">
                <a:solidFill>
                  <a:schemeClr val="bg1"/>
                </a:solidFill>
              </a:rPr>
              <a:t> quam, </a:t>
            </a:r>
            <a:r>
              <a:rPr lang="en-US" sz="3000" dirty="0" err="1" smtClean="0">
                <a:solidFill>
                  <a:schemeClr val="bg1"/>
                </a:solidFill>
              </a:rPr>
              <a:t>quis</a:t>
            </a:r>
            <a:r>
              <a:rPr lang="en-US" sz="3000" dirty="0" smtClean="0">
                <a:solidFill>
                  <a:schemeClr val="bg1"/>
                </a:solidFill>
              </a:rPr>
              <a:t> </a:t>
            </a:r>
            <a:r>
              <a:rPr lang="en-US" sz="3000" dirty="0" err="1" smtClean="0">
                <a:solidFill>
                  <a:schemeClr val="bg1"/>
                </a:solidFill>
              </a:rPr>
              <a:t>lacinia</a:t>
            </a:r>
            <a:r>
              <a:rPr lang="en-US" sz="3000" dirty="0" smtClean="0">
                <a:solidFill>
                  <a:schemeClr val="bg1"/>
                </a:solidFill>
              </a:rPr>
              <a:t> </a:t>
            </a:r>
            <a:r>
              <a:rPr lang="en-US" sz="3000" dirty="0" err="1" smtClean="0">
                <a:solidFill>
                  <a:schemeClr val="bg1"/>
                </a:solidFill>
              </a:rPr>
              <a:t>augue</a:t>
            </a:r>
            <a:r>
              <a:rPr lang="en-US" sz="3000" dirty="0" smtClean="0">
                <a:solidFill>
                  <a:schemeClr val="bg1"/>
                </a:solidFill>
              </a:rPr>
              <a:t>. </a:t>
            </a:r>
          </a:p>
          <a:p>
            <a:pPr marL="457200" indent="-457200">
              <a:spcAft>
                <a:spcPts val="1800"/>
              </a:spcAft>
              <a:buFont typeface="Arial"/>
              <a:buChar char="•"/>
            </a:pPr>
            <a:r>
              <a:rPr lang="en-US" sz="3000" dirty="0" smtClean="0">
                <a:solidFill>
                  <a:schemeClr val="bg1"/>
                </a:solidFill>
              </a:rPr>
              <a:t>Nam </a:t>
            </a:r>
            <a:r>
              <a:rPr lang="en-US" sz="3000" dirty="0" err="1" smtClean="0">
                <a:solidFill>
                  <a:schemeClr val="bg1"/>
                </a:solidFill>
              </a:rPr>
              <a:t>tristique</a:t>
            </a:r>
            <a:r>
              <a:rPr lang="en-US" sz="3000" dirty="0" smtClean="0">
                <a:solidFill>
                  <a:schemeClr val="bg1"/>
                </a:solidFill>
              </a:rPr>
              <a:t> </a:t>
            </a:r>
            <a:r>
              <a:rPr lang="en-US" sz="3000" dirty="0" err="1" smtClean="0">
                <a:solidFill>
                  <a:schemeClr val="bg1"/>
                </a:solidFill>
              </a:rPr>
              <a:t>porttitor</a:t>
            </a:r>
            <a:r>
              <a:rPr lang="en-US" sz="3000" dirty="0" smtClean="0">
                <a:solidFill>
                  <a:schemeClr val="bg1"/>
                </a:solidFill>
              </a:rPr>
              <a:t> quam, in </a:t>
            </a:r>
            <a:r>
              <a:rPr lang="en-US" sz="3000" dirty="0" err="1" smtClean="0">
                <a:solidFill>
                  <a:schemeClr val="bg1"/>
                </a:solidFill>
              </a:rPr>
              <a:t>consequat</a:t>
            </a:r>
            <a:r>
              <a:rPr lang="en-US" sz="3000" dirty="0" smtClean="0">
                <a:solidFill>
                  <a:schemeClr val="bg1"/>
                </a:solidFill>
              </a:rPr>
              <a:t> </a:t>
            </a:r>
            <a:r>
              <a:rPr lang="en-US" sz="3000" dirty="0" err="1" smtClean="0">
                <a:solidFill>
                  <a:schemeClr val="bg1"/>
                </a:solidFill>
              </a:rPr>
              <a:t>urna</a:t>
            </a:r>
            <a:r>
              <a:rPr lang="en-US" sz="3000" dirty="0" smtClean="0">
                <a:solidFill>
                  <a:schemeClr val="bg1"/>
                </a:solidFill>
              </a:rPr>
              <a:t> </a:t>
            </a:r>
            <a:r>
              <a:rPr lang="en-US" sz="3000" dirty="0" err="1" smtClean="0">
                <a:solidFill>
                  <a:schemeClr val="bg1"/>
                </a:solidFill>
              </a:rPr>
              <a:t>condimentum</a:t>
            </a:r>
            <a:r>
              <a:rPr lang="en-US" sz="3000" dirty="0" smtClean="0">
                <a:solidFill>
                  <a:schemeClr val="bg1"/>
                </a:solidFill>
              </a:rPr>
              <a:t> </a:t>
            </a:r>
            <a:r>
              <a:rPr lang="en-US" sz="3000" dirty="0" err="1" smtClean="0">
                <a:solidFill>
                  <a:schemeClr val="bg1"/>
                </a:solidFill>
              </a:rPr>
              <a:t>eu</a:t>
            </a:r>
            <a:r>
              <a:rPr lang="en-US" sz="3000" dirty="0" smtClean="0">
                <a:solidFill>
                  <a:schemeClr val="bg1"/>
                </a:solidFill>
              </a:rPr>
              <a:t>. </a:t>
            </a:r>
          </a:p>
          <a:p>
            <a:pPr>
              <a:spcAft>
                <a:spcPts val="1800"/>
              </a:spcAft>
            </a:pPr>
            <a:r>
              <a:rPr lang="en-US" sz="3000" dirty="0" err="1" smtClean="0">
                <a:solidFill>
                  <a:schemeClr val="bg1"/>
                </a:solidFill>
              </a:rPr>
              <a:t>Lorem</a:t>
            </a:r>
            <a:r>
              <a:rPr lang="en-US" sz="3000" dirty="0" smtClean="0">
                <a:solidFill>
                  <a:schemeClr val="bg1"/>
                </a:solidFill>
              </a:rPr>
              <a:t> </a:t>
            </a:r>
            <a:r>
              <a:rPr lang="en-US" sz="3000" dirty="0" err="1" smtClean="0">
                <a:solidFill>
                  <a:schemeClr val="bg1"/>
                </a:solidFill>
              </a:rPr>
              <a:t>ipsum</a:t>
            </a:r>
            <a:r>
              <a:rPr lang="en-US" sz="3000" dirty="0" smtClean="0">
                <a:solidFill>
                  <a:schemeClr val="bg1"/>
                </a:solidFill>
              </a:rPr>
              <a:t> dolor sit </a:t>
            </a:r>
            <a:r>
              <a:rPr lang="en-US" sz="3000" dirty="0" err="1" smtClean="0">
                <a:solidFill>
                  <a:schemeClr val="bg1"/>
                </a:solidFill>
              </a:rPr>
              <a:t>amet</a:t>
            </a:r>
            <a:r>
              <a:rPr lang="en-US" sz="3000" dirty="0" smtClean="0">
                <a:solidFill>
                  <a:schemeClr val="bg1"/>
                </a:solidFill>
              </a:rPr>
              <a:t>, </a:t>
            </a:r>
            <a:r>
              <a:rPr lang="en-US" sz="3000" dirty="0" err="1" smtClean="0">
                <a:solidFill>
                  <a:schemeClr val="bg1"/>
                </a:solidFill>
              </a:rPr>
              <a:t>consectetur</a:t>
            </a:r>
            <a:r>
              <a:rPr lang="en-US" sz="3000" dirty="0" smtClean="0">
                <a:solidFill>
                  <a:schemeClr val="bg1"/>
                </a:solidFill>
              </a:rPr>
              <a:t> </a:t>
            </a:r>
            <a:r>
              <a:rPr lang="en-US" sz="3000" dirty="0" err="1" smtClean="0">
                <a:solidFill>
                  <a:schemeClr val="bg1"/>
                </a:solidFill>
              </a:rPr>
              <a:t>adipiscing</a:t>
            </a:r>
            <a:r>
              <a:rPr lang="en-US" sz="3000" dirty="0" smtClean="0">
                <a:solidFill>
                  <a:schemeClr val="bg1"/>
                </a:solidFill>
              </a:rPr>
              <a:t> </a:t>
            </a:r>
            <a:r>
              <a:rPr lang="en-US" sz="3000" dirty="0" err="1" smtClean="0">
                <a:solidFill>
                  <a:schemeClr val="bg1"/>
                </a:solidFill>
              </a:rPr>
              <a:t>elit</a:t>
            </a:r>
            <a:r>
              <a:rPr lang="en-US" sz="3000" dirty="0" smtClean="0">
                <a:solidFill>
                  <a:schemeClr val="bg1"/>
                </a:solidFill>
              </a:rPr>
              <a:t>. </a:t>
            </a:r>
            <a:r>
              <a:rPr lang="en-US" sz="3000" dirty="0" err="1" smtClean="0">
                <a:solidFill>
                  <a:schemeClr val="bg1"/>
                </a:solidFill>
              </a:rPr>
              <a:t>Nulla</a:t>
            </a:r>
            <a:r>
              <a:rPr lang="en-US" sz="3000" dirty="0" smtClean="0">
                <a:solidFill>
                  <a:schemeClr val="bg1"/>
                </a:solidFill>
              </a:rPr>
              <a:t> </a:t>
            </a:r>
            <a:r>
              <a:rPr lang="en-US" sz="3000" dirty="0" err="1" smtClean="0">
                <a:solidFill>
                  <a:schemeClr val="bg1"/>
                </a:solidFill>
              </a:rPr>
              <a:t>facilisi</a:t>
            </a:r>
            <a:r>
              <a:rPr lang="en-US" sz="3000" dirty="0" smtClean="0">
                <a:solidFill>
                  <a:schemeClr val="bg1"/>
                </a:solidFill>
              </a:rPr>
              <a:t>. Maecenas </a:t>
            </a:r>
            <a:r>
              <a:rPr lang="en-US" sz="3000" dirty="0" err="1" smtClean="0">
                <a:solidFill>
                  <a:schemeClr val="bg1"/>
                </a:solidFill>
              </a:rPr>
              <a:t>feugiat</a:t>
            </a:r>
            <a:r>
              <a:rPr lang="en-US" sz="3000" dirty="0" smtClean="0">
                <a:solidFill>
                  <a:schemeClr val="bg1"/>
                </a:solidFill>
              </a:rPr>
              <a:t> </a:t>
            </a:r>
            <a:r>
              <a:rPr lang="en-US" sz="3000" dirty="0" err="1" smtClean="0">
                <a:solidFill>
                  <a:schemeClr val="bg1"/>
                </a:solidFill>
              </a:rPr>
              <a:t>bibendum</a:t>
            </a:r>
            <a:r>
              <a:rPr lang="en-US" sz="3000" dirty="0" smtClean="0">
                <a:solidFill>
                  <a:schemeClr val="bg1"/>
                </a:solidFill>
              </a:rPr>
              <a:t> </a:t>
            </a:r>
            <a:r>
              <a:rPr lang="en-US" sz="3000" dirty="0" err="1" smtClean="0">
                <a:solidFill>
                  <a:schemeClr val="bg1"/>
                </a:solidFill>
              </a:rPr>
              <a:t>convallis</a:t>
            </a:r>
            <a:r>
              <a:rPr lang="en-US" sz="3000" dirty="0" smtClean="0">
                <a:solidFill>
                  <a:schemeClr val="bg1"/>
                </a:solidFill>
              </a:rPr>
              <a:t>. </a:t>
            </a:r>
            <a:r>
              <a:rPr lang="en-US" sz="3000" dirty="0" err="1" smtClean="0">
                <a:solidFill>
                  <a:schemeClr val="bg1"/>
                </a:solidFill>
              </a:rPr>
              <a:t>Praesent</a:t>
            </a:r>
            <a:r>
              <a:rPr lang="en-US" sz="3000" dirty="0" smtClean="0">
                <a:solidFill>
                  <a:schemeClr val="bg1"/>
                </a:solidFill>
              </a:rPr>
              <a:t> et dui </a:t>
            </a:r>
            <a:r>
              <a:rPr lang="en-US" sz="3000" dirty="0" err="1" smtClean="0">
                <a:solidFill>
                  <a:schemeClr val="bg1"/>
                </a:solidFill>
              </a:rPr>
              <a:t>mauris</a:t>
            </a:r>
            <a:r>
              <a:rPr lang="en-US" sz="3000" dirty="0" smtClean="0">
                <a:solidFill>
                  <a:schemeClr val="bg1"/>
                </a:solidFill>
              </a:rPr>
              <a:t>, </a:t>
            </a:r>
            <a:r>
              <a:rPr lang="en-US" sz="3000" dirty="0" err="1" smtClean="0">
                <a:solidFill>
                  <a:schemeClr val="bg1"/>
                </a:solidFill>
              </a:rPr>
              <a:t>ullamcorper</a:t>
            </a:r>
            <a:r>
              <a:rPr lang="en-US" sz="3000" dirty="0" smtClean="0">
                <a:solidFill>
                  <a:schemeClr val="bg1"/>
                </a:solidFill>
              </a:rPr>
              <a:t> semper </a:t>
            </a:r>
            <a:r>
              <a:rPr lang="en-US" sz="3000" dirty="0" err="1" smtClean="0">
                <a:solidFill>
                  <a:schemeClr val="bg1"/>
                </a:solidFill>
              </a:rPr>
              <a:t>justo</a:t>
            </a:r>
            <a:r>
              <a:rPr lang="en-US" sz="3000" dirty="0" smtClean="0">
                <a:solidFill>
                  <a:schemeClr val="bg1"/>
                </a:solidFill>
              </a:rPr>
              <a:t>. </a:t>
            </a:r>
            <a:r>
              <a:rPr lang="en-US" sz="3000" dirty="0" err="1" smtClean="0">
                <a:solidFill>
                  <a:schemeClr val="bg1"/>
                </a:solidFill>
              </a:rPr>
              <a:t>Curabitur</a:t>
            </a:r>
            <a:r>
              <a:rPr lang="en-US" sz="3000" dirty="0" smtClean="0">
                <a:solidFill>
                  <a:schemeClr val="bg1"/>
                </a:solidFill>
              </a:rPr>
              <a:t> sit </a:t>
            </a:r>
            <a:r>
              <a:rPr lang="en-US" sz="3000" dirty="0" err="1" smtClean="0">
                <a:solidFill>
                  <a:schemeClr val="bg1"/>
                </a:solidFill>
              </a:rPr>
              <a:t>amet</a:t>
            </a:r>
            <a:r>
              <a:rPr lang="en-US" sz="3000" dirty="0" smtClean="0">
                <a:solidFill>
                  <a:schemeClr val="bg1"/>
                </a:solidFill>
              </a:rPr>
              <a:t> </a:t>
            </a:r>
            <a:r>
              <a:rPr lang="en-US" sz="3000" dirty="0" err="1" smtClean="0">
                <a:solidFill>
                  <a:schemeClr val="bg1"/>
                </a:solidFill>
              </a:rPr>
              <a:t>orci</a:t>
            </a:r>
            <a:r>
              <a:rPr lang="en-US" sz="3000" dirty="0" smtClean="0">
                <a:solidFill>
                  <a:schemeClr val="bg1"/>
                </a:solidFill>
              </a:rPr>
              <a:t> non magna </a:t>
            </a:r>
            <a:r>
              <a:rPr lang="en-US" sz="3000" dirty="0" err="1" smtClean="0">
                <a:solidFill>
                  <a:schemeClr val="bg1"/>
                </a:solidFill>
              </a:rPr>
              <a:t>mattis</a:t>
            </a:r>
            <a:r>
              <a:rPr lang="en-US" sz="3000" dirty="0" smtClean="0">
                <a:solidFill>
                  <a:schemeClr val="bg1"/>
                </a:solidFill>
              </a:rPr>
              <a:t> </a:t>
            </a:r>
            <a:r>
              <a:rPr lang="en-US" sz="3000" dirty="0" err="1" smtClean="0">
                <a:solidFill>
                  <a:schemeClr val="bg1"/>
                </a:solidFill>
              </a:rPr>
              <a:t>accumsan</a:t>
            </a:r>
            <a:r>
              <a:rPr lang="en-US" sz="3000" dirty="0" smtClean="0">
                <a:solidFill>
                  <a:schemeClr val="bg1"/>
                </a:solidFill>
              </a:rPr>
              <a:t> </a:t>
            </a:r>
            <a:r>
              <a:rPr lang="en-US" sz="3000" dirty="0" err="1" smtClean="0">
                <a:solidFill>
                  <a:schemeClr val="bg1"/>
                </a:solidFill>
              </a:rPr>
              <a:t>quis</a:t>
            </a:r>
            <a:r>
              <a:rPr lang="en-US" sz="3000" dirty="0" smtClean="0">
                <a:solidFill>
                  <a:schemeClr val="bg1"/>
                </a:solidFill>
              </a:rPr>
              <a:t> </a:t>
            </a:r>
            <a:r>
              <a:rPr lang="en-US" sz="3000" dirty="0" err="1" smtClean="0">
                <a:solidFill>
                  <a:schemeClr val="bg1"/>
                </a:solidFill>
              </a:rPr>
              <a:t>vel</a:t>
            </a:r>
            <a:r>
              <a:rPr lang="en-US" sz="3000" dirty="0" smtClean="0">
                <a:solidFill>
                  <a:schemeClr val="bg1"/>
                </a:solidFill>
              </a:rPr>
              <a:t> sem. </a:t>
            </a:r>
            <a:r>
              <a:rPr lang="en-US" sz="3000" dirty="0" err="1" smtClean="0">
                <a:solidFill>
                  <a:schemeClr val="bg1"/>
                </a:solidFill>
              </a:rPr>
              <a:t>Duis</a:t>
            </a:r>
            <a:r>
              <a:rPr lang="en-US" sz="3000" dirty="0" smtClean="0">
                <a:solidFill>
                  <a:schemeClr val="bg1"/>
                </a:solidFill>
              </a:rPr>
              <a:t> </a:t>
            </a:r>
            <a:r>
              <a:rPr lang="en-US" sz="3000" dirty="0" err="1" smtClean="0">
                <a:solidFill>
                  <a:schemeClr val="bg1"/>
                </a:solidFill>
              </a:rPr>
              <a:t>leo</a:t>
            </a:r>
            <a:r>
              <a:rPr lang="en-US" sz="3000" dirty="0" smtClean="0">
                <a:solidFill>
                  <a:schemeClr val="bg1"/>
                </a:solidFill>
              </a:rPr>
              <a:t> </a:t>
            </a:r>
            <a:r>
              <a:rPr lang="en-US" sz="3000" dirty="0" err="1" smtClean="0">
                <a:solidFill>
                  <a:schemeClr val="bg1"/>
                </a:solidFill>
              </a:rPr>
              <a:t>massa</a:t>
            </a:r>
            <a:r>
              <a:rPr lang="en-US" sz="3000" dirty="0" smtClean="0">
                <a:solidFill>
                  <a:schemeClr val="bg1"/>
                </a:solidFill>
              </a:rPr>
              <a:t>, </a:t>
            </a:r>
            <a:r>
              <a:rPr lang="en-US" sz="3000" dirty="0" err="1" smtClean="0">
                <a:solidFill>
                  <a:schemeClr val="bg1"/>
                </a:solidFill>
              </a:rPr>
              <a:t>tristique</a:t>
            </a:r>
            <a:r>
              <a:rPr lang="en-US" sz="3000" dirty="0" smtClean="0">
                <a:solidFill>
                  <a:schemeClr val="bg1"/>
                </a:solidFill>
              </a:rPr>
              <a:t> a </a:t>
            </a:r>
            <a:r>
              <a:rPr lang="en-US" sz="3000" dirty="0" err="1" smtClean="0">
                <a:solidFill>
                  <a:schemeClr val="bg1"/>
                </a:solidFill>
              </a:rPr>
              <a:t>porttitor</a:t>
            </a:r>
            <a:r>
              <a:rPr lang="en-US" sz="3000" dirty="0" smtClean="0">
                <a:solidFill>
                  <a:schemeClr val="bg1"/>
                </a:solidFill>
              </a:rPr>
              <a:t> id, </a:t>
            </a:r>
            <a:r>
              <a:rPr lang="en-US" sz="3000" dirty="0" err="1" smtClean="0">
                <a:solidFill>
                  <a:schemeClr val="bg1"/>
                </a:solidFill>
              </a:rPr>
              <a:t>mattis</a:t>
            </a:r>
            <a:r>
              <a:rPr lang="en-US" sz="3000" dirty="0" smtClean="0">
                <a:solidFill>
                  <a:schemeClr val="bg1"/>
                </a:solidFill>
              </a:rPr>
              <a:t> in </a:t>
            </a:r>
            <a:r>
              <a:rPr lang="en-US" sz="3000" dirty="0" err="1" smtClean="0">
                <a:solidFill>
                  <a:schemeClr val="bg1"/>
                </a:solidFill>
              </a:rPr>
              <a:t>velit</a:t>
            </a:r>
            <a:r>
              <a:rPr lang="en-US" sz="3000" dirty="0" smtClean="0">
                <a:solidFill>
                  <a:schemeClr val="bg1"/>
                </a:solidFill>
              </a:rPr>
              <a:t>. </a:t>
            </a:r>
            <a:r>
              <a:rPr lang="en-US" sz="3000" dirty="0" err="1" smtClean="0">
                <a:solidFill>
                  <a:schemeClr val="bg1"/>
                </a:solidFill>
              </a:rPr>
              <a:t>Aliquam</a:t>
            </a:r>
            <a:r>
              <a:rPr lang="en-US" sz="3000" dirty="0" smtClean="0">
                <a:solidFill>
                  <a:schemeClr val="bg1"/>
                </a:solidFill>
              </a:rPr>
              <a:t> </a:t>
            </a:r>
            <a:r>
              <a:rPr lang="en-US" sz="3000" dirty="0" err="1" smtClean="0">
                <a:solidFill>
                  <a:schemeClr val="bg1"/>
                </a:solidFill>
              </a:rPr>
              <a:t>vel</a:t>
            </a:r>
            <a:r>
              <a:rPr lang="en-US" sz="3000" dirty="0" smtClean="0">
                <a:solidFill>
                  <a:schemeClr val="bg1"/>
                </a:solidFill>
              </a:rPr>
              <a:t> </a:t>
            </a:r>
            <a:r>
              <a:rPr lang="en-US" sz="3000" dirty="0" err="1" smtClean="0">
                <a:solidFill>
                  <a:schemeClr val="bg1"/>
                </a:solidFill>
              </a:rPr>
              <a:t>tortor</a:t>
            </a:r>
            <a:r>
              <a:rPr lang="en-US" sz="3000" dirty="0" smtClean="0">
                <a:solidFill>
                  <a:schemeClr val="bg1"/>
                </a:solidFill>
              </a:rPr>
              <a:t> quam, ac </a:t>
            </a:r>
            <a:r>
              <a:rPr lang="en-US" sz="3000" dirty="0" err="1" smtClean="0">
                <a:solidFill>
                  <a:schemeClr val="bg1"/>
                </a:solidFill>
              </a:rPr>
              <a:t>porttitor</a:t>
            </a:r>
            <a:r>
              <a:rPr lang="en-US" sz="3000" dirty="0" smtClean="0">
                <a:solidFill>
                  <a:schemeClr val="bg1"/>
                </a:solidFill>
              </a:rPr>
              <a:t> </a:t>
            </a:r>
            <a:r>
              <a:rPr lang="en-US" sz="3000" dirty="0" err="1" smtClean="0">
                <a:solidFill>
                  <a:schemeClr val="bg1"/>
                </a:solidFill>
              </a:rPr>
              <a:t>metus</a:t>
            </a:r>
            <a:r>
              <a:rPr lang="en-US" sz="3000" dirty="0" smtClean="0">
                <a:solidFill>
                  <a:schemeClr val="bg1"/>
                </a:solidFill>
              </a:rPr>
              <a:t>. </a:t>
            </a:r>
            <a:r>
              <a:rPr lang="en-US" sz="3000" dirty="0" err="1" smtClean="0">
                <a:solidFill>
                  <a:schemeClr val="bg1"/>
                </a:solidFill>
              </a:rPr>
              <a:t>Suspendisse</a:t>
            </a:r>
            <a:r>
              <a:rPr lang="en-US" sz="3000" dirty="0" smtClean="0">
                <a:solidFill>
                  <a:schemeClr val="bg1"/>
                </a:solidFill>
              </a:rPr>
              <a:t> et dui diam. </a:t>
            </a:r>
            <a:r>
              <a:rPr lang="en-US" sz="3000" dirty="0" err="1" smtClean="0">
                <a:solidFill>
                  <a:schemeClr val="bg1"/>
                </a:solidFill>
              </a:rPr>
              <a:t>Quisque</a:t>
            </a:r>
            <a:r>
              <a:rPr lang="en-US" sz="3000" dirty="0" smtClean="0">
                <a:solidFill>
                  <a:schemeClr val="bg1"/>
                </a:solidFill>
              </a:rPr>
              <a:t> </a:t>
            </a:r>
            <a:r>
              <a:rPr lang="en-US" sz="3000" dirty="0" err="1" smtClean="0">
                <a:solidFill>
                  <a:schemeClr val="bg1"/>
                </a:solidFill>
              </a:rPr>
              <a:t>posuere</a:t>
            </a:r>
            <a:r>
              <a:rPr lang="en-US" sz="3000" dirty="0" smtClean="0">
                <a:solidFill>
                  <a:schemeClr val="bg1"/>
                </a:solidFill>
              </a:rPr>
              <a:t> </a:t>
            </a:r>
            <a:r>
              <a:rPr lang="en-US" sz="3000" dirty="0" err="1" smtClean="0">
                <a:solidFill>
                  <a:schemeClr val="bg1"/>
                </a:solidFill>
              </a:rPr>
              <a:t>diam</a:t>
            </a:r>
            <a:r>
              <a:rPr lang="en-US" sz="3000" dirty="0" smtClean="0">
                <a:solidFill>
                  <a:schemeClr val="bg1"/>
                </a:solidFill>
              </a:rPr>
              <a:t> </a:t>
            </a:r>
            <a:r>
              <a:rPr lang="en-US" sz="3000" dirty="0" err="1" smtClean="0">
                <a:solidFill>
                  <a:schemeClr val="bg1"/>
                </a:solidFill>
              </a:rPr>
              <a:t>hendrerit</a:t>
            </a:r>
            <a:r>
              <a:rPr lang="en-US" sz="3000" dirty="0" smtClean="0">
                <a:solidFill>
                  <a:schemeClr val="bg1"/>
                </a:solidFill>
              </a:rPr>
              <a:t> </a:t>
            </a:r>
            <a:r>
              <a:rPr lang="en-US" sz="3000" dirty="0" err="1" smtClean="0">
                <a:solidFill>
                  <a:schemeClr val="bg1"/>
                </a:solidFill>
              </a:rPr>
              <a:t>ipsum</a:t>
            </a:r>
            <a:r>
              <a:rPr lang="en-US" sz="3000" dirty="0" smtClean="0">
                <a:solidFill>
                  <a:schemeClr val="bg1"/>
                </a:solidFill>
              </a:rPr>
              <a:t> </a:t>
            </a:r>
            <a:r>
              <a:rPr lang="en-US" sz="3000" dirty="0" err="1" smtClean="0">
                <a:solidFill>
                  <a:schemeClr val="bg1"/>
                </a:solidFill>
              </a:rPr>
              <a:t>condimentum</a:t>
            </a:r>
            <a:r>
              <a:rPr lang="en-US" sz="3000" dirty="0" smtClean="0">
                <a:solidFill>
                  <a:schemeClr val="bg1"/>
                </a:solidFill>
              </a:rPr>
              <a:t> </a:t>
            </a:r>
            <a:r>
              <a:rPr lang="en-US" sz="3000" dirty="0" err="1" smtClean="0">
                <a:solidFill>
                  <a:schemeClr val="bg1"/>
                </a:solidFill>
              </a:rPr>
              <a:t>nec</a:t>
            </a:r>
            <a:r>
              <a:rPr lang="en-US" sz="3000" dirty="0" smtClean="0">
                <a:solidFill>
                  <a:schemeClr val="bg1"/>
                </a:solidFill>
              </a:rPr>
              <a:t> </a:t>
            </a:r>
            <a:r>
              <a:rPr lang="en-US" sz="3000" dirty="0" err="1" smtClean="0">
                <a:solidFill>
                  <a:schemeClr val="bg1"/>
                </a:solidFill>
              </a:rPr>
              <a:t>convallis</a:t>
            </a:r>
            <a:r>
              <a:rPr lang="en-US" sz="3000" dirty="0" smtClean="0">
                <a:solidFill>
                  <a:schemeClr val="bg1"/>
                </a:solidFill>
              </a:rPr>
              <a:t> </a:t>
            </a:r>
            <a:r>
              <a:rPr lang="en-US" sz="3000" dirty="0" err="1" smtClean="0">
                <a:solidFill>
                  <a:schemeClr val="bg1"/>
                </a:solidFill>
              </a:rPr>
              <a:t>massa</a:t>
            </a:r>
            <a:r>
              <a:rPr lang="en-US" sz="3000" dirty="0" smtClean="0">
                <a:solidFill>
                  <a:schemeClr val="bg1"/>
                </a:solidFill>
              </a:rPr>
              <a:t> </a:t>
            </a:r>
            <a:r>
              <a:rPr lang="en-US" sz="3000" dirty="0" err="1" smtClean="0">
                <a:solidFill>
                  <a:schemeClr val="bg1"/>
                </a:solidFill>
              </a:rPr>
              <a:t>congue</a:t>
            </a:r>
            <a:r>
              <a:rPr lang="en-US" sz="3000" dirty="0" smtClean="0">
                <a:solidFill>
                  <a:schemeClr val="bg1"/>
                </a:solidFill>
              </a:rPr>
              <a:t>. Integer </a:t>
            </a:r>
            <a:r>
              <a:rPr lang="en-US" sz="3000" dirty="0" err="1" smtClean="0">
                <a:solidFill>
                  <a:schemeClr val="bg1"/>
                </a:solidFill>
              </a:rPr>
              <a:t>nec</a:t>
            </a:r>
            <a:r>
              <a:rPr lang="en-US" sz="3000" dirty="0" smtClean="0">
                <a:solidFill>
                  <a:schemeClr val="bg1"/>
                </a:solidFill>
              </a:rPr>
              <a:t> </a:t>
            </a:r>
            <a:r>
              <a:rPr lang="en-US" sz="3000" dirty="0" err="1" smtClean="0">
                <a:solidFill>
                  <a:schemeClr val="bg1"/>
                </a:solidFill>
              </a:rPr>
              <a:t>velit</a:t>
            </a:r>
            <a:r>
              <a:rPr lang="en-US" sz="3000" dirty="0" smtClean="0">
                <a:solidFill>
                  <a:schemeClr val="bg1"/>
                </a:solidFill>
              </a:rPr>
              <a:t> </a:t>
            </a:r>
            <a:r>
              <a:rPr lang="en-US" sz="3000" dirty="0" err="1" smtClean="0">
                <a:solidFill>
                  <a:schemeClr val="bg1"/>
                </a:solidFill>
              </a:rPr>
              <a:t>quis</a:t>
            </a:r>
            <a:r>
              <a:rPr lang="en-US" sz="3000" dirty="0" smtClean="0">
                <a:solidFill>
                  <a:schemeClr val="bg1"/>
                </a:solidFill>
              </a:rPr>
              <a:t> </a:t>
            </a:r>
            <a:r>
              <a:rPr lang="en-US" sz="3000" dirty="0" err="1" smtClean="0">
                <a:solidFill>
                  <a:schemeClr val="bg1"/>
                </a:solidFill>
              </a:rPr>
              <a:t>nunc</a:t>
            </a:r>
            <a:r>
              <a:rPr lang="en-US" sz="3000" dirty="0" smtClean="0">
                <a:solidFill>
                  <a:schemeClr val="bg1"/>
                </a:solidFill>
              </a:rPr>
              <a:t> </a:t>
            </a:r>
            <a:r>
              <a:rPr lang="en-US" sz="3000" dirty="0" err="1" smtClean="0">
                <a:solidFill>
                  <a:schemeClr val="bg1"/>
                </a:solidFill>
              </a:rPr>
              <a:t>scelerisque</a:t>
            </a:r>
            <a:r>
              <a:rPr lang="en-US" sz="3000" dirty="0" smtClean="0">
                <a:solidFill>
                  <a:schemeClr val="bg1"/>
                </a:solidFill>
              </a:rPr>
              <a:t> </a:t>
            </a:r>
            <a:r>
              <a:rPr lang="en-US" sz="3000" dirty="0" err="1" smtClean="0">
                <a:solidFill>
                  <a:schemeClr val="bg1"/>
                </a:solidFill>
              </a:rPr>
              <a:t>eleifend</a:t>
            </a:r>
            <a:r>
              <a:rPr lang="en-US" sz="3000" dirty="0" smtClean="0">
                <a:solidFill>
                  <a:schemeClr val="bg1"/>
                </a:solidFill>
              </a:rPr>
              <a:t>. </a:t>
            </a:r>
            <a:r>
              <a:rPr lang="en-US" sz="3000" dirty="0" err="1" smtClean="0">
                <a:solidFill>
                  <a:schemeClr val="bg1"/>
                </a:solidFill>
              </a:rPr>
              <a:t>Suspendisse</a:t>
            </a:r>
            <a:r>
              <a:rPr lang="en-US" sz="3000" dirty="0" smtClean="0">
                <a:solidFill>
                  <a:schemeClr val="bg1"/>
                </a:solidFill>
              </a:rPr>
              <a:t> </a:t>
            </a:r>
            <a:r>
              <a:rPr lang="en-US" sz="3000" dirty="0" err="1" smtClean="0">
                <a:solidFill>
                  <a:schemeClr val="bg1"/>
                </a:solidFill>
              </a:rPr>
              <a:t>potenti</a:t>
            </a:r>
            <a:r>
              <a:rPr lang="en-US" sz="3000" dirty="0" smtClean="0">
                <a:solidFill>
                  <a:schemeClr val="bg1"/>
                </a:solidFill>
              </a:rPr>
              <a:t>. Integer </a:t>
            </a:r>
            <a:r>
              <a:rPr lang="en-US" sz="3000" dirty="0" err="1" smtClean="0">
                <a:solidFill>
                  <a:schemeClr val="bg1"/>
                </a:solidFill>
              </a:rPr>
              <a:t>rutrum</a:t>
            </a:r>
            <a:r>
              <a:rPr lang="en-US" sz="3000" dirty="0" smtClean="0">
                <a:solidFill>
                  <a:schemeClr val="bg1"/>
                </a:solidFill>
              </a:rPr>
              <a:t> </a:t>
            </a:r>
            <a:r>
              <a:rPr lang="en-US" sz="3000" dirty="0" err="1" smtClean="0">
                <a:solidFill>
                  <a:schemeClr val="bg1"/>
                </a:solidFill>
              </a:rPr>
              <a:t>faucibus</a:t>
            </a:r>
            <a:r>
              <a:rPr lang="en-US" sz="3000" dirty="0" smtClean="0">
                <a:solidFill>
                  <a:schemeClr val="bg1"/>
                </a:solidFill>
              </a:rPr>
              <a:t> </a:t>
            </a:r>
            <a:r>
              <a:rPr lang="en-US" sz="3000" dirty="0" err="1" smtClean="0">
                <a:solidFill>
                  <a:schemeClr val="bg1"/>
                </a:solidFill>
              </a:rPr>
              <a:t>justo</a:t>
            </a:r>
            <a:r>
              <a:rPr lang="en-US" sz="3000" dirty="0" smtClean="0">
                <a:solidFill>
                  <a:schemeClr val="bg1"/>
                </a:solidFill>
              </a:rPr>
              <a:t>, a semper </a:t>
            </a:r>
            <a:r>
              <a:rPr lang="en-US" sz="3000" dirty="0" err="1" smtClean="0">
                <a:solidFill>
                  <a:schemeClr val="bg1"/>
                </a:solidFill>
              </a:rPr>
              <a:t>lectus</a:t>
            </a:r>
            <a:r>
              <a:rPr lang="en-US" sz="3000" dirty="0" smtClean="0">
                <a:solidFill>
                  <a:schemeClr val="bg1"/>
                </a:solidFill>
              </a:rPr>
              <a:t> </a:t>
            </a:r>
            <a:r>
              <a:rPr lang="en-US" sz="3000" dirty="0" err="1" smtClean="0">
                <a:solidFill>
                  <a:schemeClr val="bg1"/>
                </a:solidFill>
              </a:rPr>
              <a:t>vulputate</a:t>
            </a:r>
            <a:r>
              <a:rPr lang="en-US" sz="3000" dirty="0" smtClean="0">
                <a:solidFill>
                  <a:schemeClr val="bg1"/>
                </a:solidFill>
              </a:rPr>
              <a:t> ac. </a:t>
            </a:r>
          </a:p>
          <a:p>
            <a:pPr>
              <a:spcAft>
                <a:spcPts val="1800"/>
              </a:spcAft>
            </a:pPr>
            <a:endParaRPr lang="en-US" sz="3000" dirty="0">
              <a:solidFill>
                <a:schemeClr val="bg1"/>
              </a:solidFill>
            </a:endParaRPr>
          </a:p>
        </p:txBody>
      </p:sp>
      <p:sp>
        <p:nvSpPr>
          <p:cNvPr id="10" name="TextBox 9"/>
          <p:cNvSpPr txBox="1"/>
          <p:nvPr/>
        </p:nvSpPr>
        <p:spPr>
          <a:xfrm>
            <a:off x="35809084" y="7079226"/>
            <a:ext cx="5338916" cy="2400657"/>
          </a:xfrm>
          <a:prstGeom prst="rect">
            <a:avLst/>
          </a:prstGeom>
          <a:noFill/>
        </p:spPr>
        <p:txBody>
          <a:bodyPr wrap="square" rtlCol="0">
            <a:spAutoFit/>
          </a:bodyPr>
          <a:lstStyle/>
          <a:p>
            <a:r>
              <a:rPr lang="en-US" sz="5000" dirty="0" smtClean="0"/>
              <a:t>Download link for IOS and Android apps here</a:t>
            </a:r>
            <a:endParaRPr lang="en-US" sz="5000" dirty="0"/>
          </a:p>
        </p:txBody>
      </p:sp>
      <p:pic>
        <p:nvPicPr>
          <p:cNvPr id="6" name="Picture 5"/>
          <p:cNvPicPr>
            <a:picLocks noChangeAspect="1"/>
          </p:cNvPicPr>
          <p:nvPr/>
        </p:nvPicPr>
        <p:blipFill>
          <a:blip r:embed="rId3"/>
          <a:stretch>
            <a:fillRect/>
          </a:stretch>
        </p:blipFill>
        <p:spPr>
          <a:xfrm>
            <a:off x="1981720" y="26303536"/>
            <a:ext cx="3350470" cy="5414758"/>
          </a:xfrm>
          <a:prstGeom prst="rect">
            <a:avLst/>
          </a:prstGeom>
        </p:spPr>
      </p:pic>
      <p:pic>
        <p:nvPicPr>
          <p:cNvPr id="7" name="Picture 6"/>
          <p:cNvPicPr>
            <a:picLocks noChangeAspect="1"/>
          </p:cNvPicPr>
          <p:nvPr/>
        </p:nvPicPr>
        <p:blipFill>
          <a:blip r:embed="rId4"/>
          <a:stretch>
            <a:fillRect/>
          </a:stretch>
        </p:blipFill>
        <p:spPr>
          <a:xfrm>
            <a:off x="6160531" y="26242699"/>
            <a:ext cx="3102744" cy="5536432"/>
          </a:xfrm>
          <a:prstGeom prst="rect">
            <a:avLst/>
          </a:prstGeom>
        </p:spPr>
      </p:pic>
      <p:pic>
        <p:nvPicPr>
          <p:cNvPr id="8" name="Picture 7"/>
          <p:cNvPicPr>
            <a:picLocks noChangeAspect="1"/>
          </p:cNvPicPr>
          <p:nvPr/>
        </p:nvPicPr>
        <p:blipFill>
          <a:blip r:embed="rId5"/>
          <a:stretch>
            <a:fillRect/>
          </a:stretch>
        </p:blipFill>
        <p:spPr>
          <a:xfrm>
            <a:off x="22384316" y="22975511"/>
            <a:ext cx="4351786" cy="7768478"/>
          </a:xfrm>
          <a:prstGeom prst="rect">
            <a:avLst/>
          </a:prstGeom>
        </p:spPr>
      </p:pic>
      <p:pic>
        <p:nvPicPr>
          <p:cNvPr id="9" name="Picture 8"/>
          <p:cNvPicPr>
            <a:picLocks noChangeAspect="1"/>
          </p:cNvPicPr>
          <p:nvPr/>
        </p:nvPicPr>
        <p:blipFill>
          <a:blip r:embed="rId6"/>
          <a:stretch>
            <a:fillRect/>
          </a:stretch>
        </p:blipFill>
        <p:spPr>
          <a:xfrm>
            <a:off x="26922012" y="22975511"/>
            <a:ext cx="4381499" cy="7766657"/>
          </a:xfrm>
          <a:prstGeom prst="rect">
            <a:avLst/>
          </a:prstGeom>
        </p:spPr>
      </p:pic>
    </p:spTree>
    <p:extLst>
      <p:ext uri="{BB962C8B-B14F-4D97-AF65-F5344CB8AC3E}">
        <p14:creationId xmlns:p14="http://schemas.microsoft.com/office/powerpoint/2010/main" val="38785894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expo_poster-eecs</Template>
  <TotalTime>143</TotalTime>
  <Words>999</Words>
  <Application>Microsoft Macintosh PowerPoint</Application>
  <PresentationFormat>Custom</PresentationFormat>
  <Paragraphs>44</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Calibri</vt:lpstr>
      <vt:lpstr>Georgia</vt:lpstr>
      <vt:lpstr>Trebuchet MS</vt:lpstr>
      <vt:lpstr>Arial</vt:lpstr>
      <vt:lpstr>Office Theme</vt:lpstr>
      <vt:lpstr>Calvary Chapel Corvallis </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Calvary Chapel Corvallis</dc:title>
  <dc:creator>Dimm, Maxwell Robert</dc:creator>
  <cp:lastModifiedBy>Bonn, Courtney LeeAnne - ONID</cp:lastModifiedBy>
  <cp:revision>8</cp:revision>
  <dcterms:created xsi:type="dcterms:W3CDTF">2017-03-16T03:20:59Z</dcterms:created>
  <dcterms:modified xsi:type="dcterms:W3CDTF">2017-03-16T21:56:45Z</dcterms:modified>
</cp:coreProperties>
</file>